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257" r:id="rId4"/>
    <p:sldId id="274" r:id="rId5"/>
    <p:sldId id="272" r:id="rId6"/>
    <p:sldId id="260" r:id="rId7"/>
    <p:sldId id="283" r:id="rId8"/>
    <p:sldId id="284" r:id="rId9"/>
    <p:sldId id="262" r:id="rId10"/>
    <p:sldId id="261" r:id="rId11"/>
    <p:sldId id="273" r:id="rId12"/>
    <p:sldId id="286" r:id="rId13"/>
    <p:sldId id="269" r:id="rId14"/>
    <p:sldId id="266" r:id="rId15"/>
    <p:sldId id="295" r:id="rId16"/>
    <p:sldId id="294" r:id="rId17"/>
    <p:sldId id="293" r:id="rId18"/>
    <p:sldId id="292" r:id="rId19"/>
    <p:sldId id="296" r:id="rId20"/>
    <p:sldId id="297" r:id="rId21"/>
    <p:sldId id="275" r:id="rId22"/>
    <p:sldId id="287" r:id="rId23"/>
    <p:sldId id="288" r:id="rId24"/>
    <p:sldId id="289" r:id="rId25"/>
    <p:sldId id="264" r:id="rId26"/>
    <p:sldId id="285" r:id="rId27"/>
    <p:sldId id="281" r:id="rId28"/>
    <p:sldId id="270" r:id="rId29"/>
    <p:sldId id="290" r:id="rId30"/>
    <p:sldId id="291" r:id="rId31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SimSun" pitchFamily="2" charset="-122"/>
        <a:cs typeface="汉仪中等线简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SimSun" pitchFamily="2" charset="-122"/>
        <a:cs typeface="汉仪中等线简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SimSun" pitchFamily="2" charset="-122"/>
        <a:cs typeface="汉仪中等线简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SimSun" pitchFamily="2" charset="-122"/>
        <a:cs typeface="汉仪中等线简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SimSun" pitchFamily="2" charset="-122"/>
        <a:cs typeface="汉仪中等线简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SimSun" pitchFamily="2" charset="-122"/>
        <a:cs typeface="汉仪中等线简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SimSun" pitchFamily="2" charset="-122"/>
        <a:cs typeface="汉仪中等线简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SimSun" pitchFamily="2" charset="-122"/>
        <a:cs typeface="汉仪中等线简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SimSun" pitchFamily="2" charset="-122"/>
        <a:cs typeface="汉仪中等线简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189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A2626"/>
    <a:srgbClr val="364D76"/>
    <a:srgbClr val="44546A"/>
    <a:srgbClr val="6631AD"/>
    <a:srgbClr val="2E3CA4"/>
    <a:srgbClr val="3271B6"/>
    <a:srgbClr val="32A0B6"/>
    <a:srgbClr val="2BB6BD"/>
    <a:srgbClr val="45B1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561" autoAdjust="0"/>
    <p:restoredTop sz="93837" autoAdjust="0"/>
  </p:normalViewPr>
  <p:slideViewPr>
    <p:cSldViewPr snapToGrid="0">
      <p:cViewPr>
        <p:scale>
          <a:sx n="62" d="100"/>
          <a:sy n="62" d="100"/>
        </p:scale>
        <p:origin x="666" y="312"/>
      </p:cViewPr>
      <p:guideLst>
        <p:guide orient="horz" pos="2183"/>
        <p:guide pos="189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2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收益比例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2476B5"/>
              </a:solidFill>
              <a:ln w="25390">
                <a:noFill/>
              </a:ln>
            </c:spPr>
            <c:extLst>
              <c:ext xmlns:c16="http://schemas.microsoft.com/office/drawing/2014/chart" uri="{C3380CC4-5D6E-409C-BE32-E72D297353CC}">
                <c16:uniqueId val="{00000001-4B7A-4346-863E-AE67FF6641C6}"/>
              </c:ext>
            </c:extLst>
          </c:dPt>
          <c:dPt>
            <c:idx val="1"/>
            <c:bubble3D val="0"/>
            <c:spPr>
              <a:solidFill>
                <a:srgbClr val="45B058"/>
              </a:solidFill>
              <a:ln w="25390">
                <a:noFill/>
              </a:ln>
            </c:spPr>
            <c:extLst>
              <c:ext xmlns:c16="http://schemas.microsoft.com/office/drawing/2014/chart" uri="{C3380CC4-5D6E-409C-BE32-E72D297353CC}">
                <c16:uniqueId val="{00000003-4B7A-4346-863E-AE67FF6641C6}"/>
              </c:ext>
            </c:extLst>
          </c:dPt>
          <c:dPt>
            <c:idx val="2"/>
            <c:bubble3D val="0"/>
            <c:spPr>
              <a:solidFill>
                <a:srgbClr val="364D76"/>
              </a:solidFill>
              <a:ln w="25390">
                <a:noFill/>
              </a:ln>
            </c:spPr>
            <c:extLst>
              <c:ext xmlns:c16="http://schemas.microsoft.com/office/drawing/2014/chart" uri="{C3380CC4-5D6E-409C-BE32-E72D297353CC}">
                <c16:uniqueId val="{00000005-4B7A-4346-863E-AE67FF6641C6}"/>
              </c:ext>
            </c:extLst>
          </c:dPt>
          <c:dPt>
            <c:idx val="3"/>
            <c:bubble3D val="0"/>
            <c:spPr>
              <a:solidFill>
                <a:srgbClr val="1D2E4B"/>
              </a:solidFill>
              <a:ln w="25390">
                <a:noFill/>
              </a:ln>
            </c:spPr>
            <c:extLst>
              <c:ext xmlns:c16="http://schemas.microsoft.com/office/drawing/2014/chart" uri="{C3380CC4-5D6E-409C-BE32-E72D297353CC}">
                <c16:uniqueId val="{00000007-4B7A-4346-863E-AE67FF6641C6}"/>
              </c:ext>
            </c:extLst>
          </c:dPt>
          <c:cat>
            <c:strRef>
              <c:f>Sheet1!$A$2:$A$5</c:f>
              <c:strCache>
                <c:ptCount val="4"/>
                <c:pt idx="0">
                  <c:v>廣告</c:v>
                </c:pt>
                <c:pt idx="1">
                  <c:v>抽獎</c:v>
                </c:pt>
                <c:pt idx="2">
                  <c:v>廠商合作</c:v>
                </c:pt>
                <c:pt idx="3">
                  <c:v>活動及其他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40</c:v>
                </c:pt>
                <c:pt idx="2">
                  <c:v>15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B7A-4346-863E-AE67FF6641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25390">
          <a:noFill/>
        </a:ln>
      </c:spPr>
    </c:plotArea>
    <c:plotVisOnly val="1"/>
    <c:dispBlanksAs val="zero"/>
    <c:showDLblsOverMax val="0"/>
  </c:chart>
  <c:spPr>
    <a:noFill/>
    <a:ln>
      <a:noFill/>
    </a:ln>
  </c:spPr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DAA50A-6AD9-4209-868E-C997ABA3E1A0}" type="doc">
      <dgm:prSet loTypeId="urn:microsoft.com/office/officeart/2005/8/layout/venn2" loCatId="relationship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zh-CN" altLang="en-US"/>
        </a:p>
      </dgm:t>
    </dgm:pt>
    <dgm:pt modelId="{2EFCD43F-4804-4F50-867C-FFD51079A6B4}">
      <dgm:prSet phldrT="[文本]" custT="1"/>
      <dgm:spPr>
        <a:ln>
          <a:noFill/>
        </a:ln>
      </dgm:spPr>
      <dgm:t>
        <a:bodyPr/>
        <a:lstStyle/>
        <a:p>
          <a:endParaRPr lang="zh-CN" altLang="en-US" sz="2000" dirty="0">
            <a:latin typeface="+mj-ea"/>
            <a:ea typeface="+mj-ea"/>
          </a:endParaRPr>
        </a:p>
      </dgm:t>
    </dgm:pt>
    <dgm:pt modelId="{4FA494A4-D664-4E1F-8F40-4B2297D7FB29}" type="parTrans" cxnId="{A0BB758F-1175-4962-B8BF-39C0655AB6D3}">
      <dgm:prSet/>
      <dgm:spPr/>
      <dgm:t>
        <a:bodyPr/>
        <a:lstStyle/>
        <a:p>
          <a:endParaRPr lang="zh-CN" altLang="en-US" sz="2400">
            <a:latin typeface="+mj-ea"/>
            <a:ea typeface="+mj-ea"/>
          </a:endParaRPr>
        </a:p>
      </dgm:t>
    </dgm:pt>
    <dgm:pt modelId="{FA731C67-71F9-45D6-9C57-E82EFFDD54AA}" type="sibTrans" cxnId="{A0BB758F-1175-4962-B8BF-39C0655AB6D3}">
      <dgm:prSet/>
      <dgm:spPr/>
      <dgm:t>
        <a:bodyPr/>
        <a:lstStyle/>
        <a:p>
          <a:endParaRPr lang="zh-CN" altLang="en-US" sz="2400">
            <a:latin typeface="+mj-ea"/>
            <a:ea typeface="+mj-ea"/>
          </a:endParaRPr>
        </a:p>
      </dgm:t>
    </dgm:pt>
    <dgm:pt modelId="{A8503BFF-CDE6-4191-A915-99BA83DF2F53}">
      <dgm:prSet phldrT="[文本]" custT="1"/>
      <dgm:spPr>
        <a:ln>
          <a:noFill/>
        </a:ln>
      </dgm:spPr>
      <dgm:t>
        <a:bodyPr/>
        <a:lstStyle/>
        <a:p>
          <a:endParaRPr lang="zh-CN" altLang="en-US" sz="2000" dirty="0">
            <a:latin typeface="+mj-ea"/>
            <a:ea typeface="+mj-ea"/>
          </a:endParaRPr>
        </a:p>
      </dgm:t>
    </dgm:pt>
    <dgm:pt modelId="{68C6BFF7-F58F-4B8A-B98D-2760DB755683}" type="parTrans" cxnId="{17608596-758D-40C8-A9D0-9E1B2B6B65F9}">
      <dgm:prSet/>
      <dgm:spPr/>
      <dgm:t>
        <a:bodyPr/>
        <a:lstStyle/>
        <a:p>
          <a:endParaRPr lang="zh-CN" altLang="en-US" sz="2400">
            <a:latin typeface="+mj-ea"/>
            <a:ea typeface="+mj-ea"/>
          </a:endParaRPr>
        </a:p>
      </dgm:t>
    </dgm:pt>
    <dgm:pt modelId="{78B9D4C2-EE9B-48D3-B95B-68B56F3B01DE}" type="sibTrans" cxnId="{17608596-758D-40C8-A9D0-9E1B2B6B65F9}">
      <dgm:prSet/>
      <dgm:spPr/>
      <dgm:t>
        <a:bodyPr/>
        <a:lstStyle/>
        <a:p>
          <a:endParaRPr lang="zh-CN" altLang="en-US" sz="2400">
            <a:latin typeface="+mj-ea"/>
            <a:ea typeface="+mj-ea"/>
          </a:endParaRPr>
        </a:p>
      </dgm:t>
    </dgm:pt>
    <dgm:pt modelId="{897AAF68-F815-4953-BB16-76C81D8BF01A}">
      <dgm:prSet phldrT="[文本]" custT="1"/>
      <dgm:spPr>
        <a:solidFill>
          <a:schemeClr val="accent1"/>
        </a:solidFill>
        <a:ln>
          <a:noFill/>
        </a:ln>
      </dgm:spPr>
      <dgm:t>
        <a:bodyPr/>
        <a:lstStyle/>
        <a:p>
          <a:endParaRPr lang="zh-CN" altLang="en-US" sz="2000" dirty="0">
            <a:latin typeface="+mj-ea"/>
            <a:ea typeface="+mj-ea"/>
          </a:endParaRPr>
        </a:p>
      </dgm:t>
    </dgm:pt>
    <dgm:pt modelId="{FC8165BD-CEC2-4DD2-841C-2A17DA4EF127}" type="parTrans" cxnId="{1BDD7170-614C-4339-94DD-26166D826863}">
      <dgm:prSet/>
      <dgm:spPr/>
      <dgm:t>
        <a:bodyPr/>
        <a:lstStyle/>
        <a:p>
          <a:endParaRPr lang="zh-CN" altLang="en-US" sz="2400">
            <a:latin typeface="+mj-ea"/>
            <a:ea typeface="+mj-ea"/>
          </a:endParaRPr>
        </a:p>
      </dgm:t>
    </dgm:pt>
    <dgm:pt modelId="{8A76460A-4695-4245-AAA7-36391B4835A8}" type="sibTrans" cxnId="{1BDD7170-614C-4339-94DD-26166D826863}">
      <dgm:prSet/>
      <dgm:spPr/>
      <dgm:t>
        <a:bodyPr/>
        <a:lstStyle/>
        <a:p>
          <a:endParaRPr lang="zh-CN" altLang="en-US" sz="2400">
            <a:latin typeface="+mj-ea"/>
            <a:ea typeface="+mj-ea"/>
          </a:endParaRPr>
        </a:p>
      </dgm:t>
    </dgm:pt>
    <dgm:pt modelId="{D12FBB76-728F-4EE0-9544-DBFE2B129DFA}">
      <dgm:prSet phldrT="[文本]" custT="1"/>
      <dgm:spPr>
        <a:ln>
          <a:noFill/>
        </a:ln>
      </dgm:spPr>
      <dgm:t>
        <a:bodyPr/>
        <a:lstStyle/>
        <a:p>
          <a:endParaRPr lang="zh-CN" altLang="en-US" sz="2000" dirty="0">
            <a:latin typeface="+mj-ea"/>
            <a:ea typeface="+mj-ea"/>
          </a:endParaRPr>
        </a:p>
      </dgm:t>
    </dgm:pt>
    <dgm:pt modelId="{445F53A9-60DF-4978-8897-036B3A43ED54}" type="parTrans" cxnId="{E0818174-54AE-4B27-B1F7-2BD06D9952F3}">
      <dgm:prSet/>
      <dgm:spPr/>
      <dgm:t>
        <a:bodyPr/>
        <a:lstStyle/>
        <a:p>
          <a:endParaRPr lang="zh-CN" altLang="en-US" sz="2400">
            <a:latin typeface="+mj-ea"/>
            <a:ea typeface="+mj-ea"/>
          </a:endParaRPr>
        </a:p>
      </dgm:t>
    </dgm:pt>
    <dgm:pt modelId="{5B9E4591-1588-4E16-B28F-2D605AEC81AA}" type="sibTrans" cxnId="{E0818174-54AE-4B27-B1F7-2BD06D9952F3}">
      <dgm:prSet/>
      <dgm:spPr/>
      <dgm:t>
        <a:bodyPr/>
        <a:lstStyle/>
        <a:p>
          <a:endParaRPr lang="zh-CN" altLang="en-US" sz="2400">
            <a:latin typeface="+mj-ea"/>
            <a:ea typeface="+mj-ea"/>
          </a:endParaRPr>
        </a:p>
      </dgm:t>
    </dgm:pt>
    <dgm:pt modelId="{9C8523D2-8ACA-45D3-A6F5-60CBD66005C8}" type="pres">
      <dgm:prSet presAssocID="{FADAA50A-6AD9-4209-868E-C997ABA3E1A0}" presName="Name0" presStyleCnt="0">
        <dgm:presLayoutVars>
          <dgm:chMax val="7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A70E26-DAF8-4B97-B689-608C3DA31888}" type="pres">
      <dgm:prSet presAssocID="{FADAA50A-6AD9-4209-868E-C997ABA3E1A0}" presName="comp1" presStyleCnt="0"/>
      <dgm:spPr/>
    </dgm:pt>
    <dgm:pt modelId="{FB839E9B-9A7F-4356-9CD7-9AC800E56A62}" type="pres">
      <dgm:prSet presAssocID="{FADAA50A-6AD9-4209-868E-C997ABA3E1A0}" presName="circle1" presStyleLbl="node1" presStyleIdx="0" presStyleCnt="4"/>
      <dgm:spPr/>
      <dgm:t>
        <a:bodyPr/>
        <a:lstStyle/>
        <a:p>
          <a:endParaRPr lang="zh-CN" altLang="en-US"/>
        </a:p>
      </dgm:t>
    </dgm:pt>
    <dgm:pt modelId="{94D74A1D-7A0F-4ABF-BBF1-672D64923123}" type="pres">
      <dgm:prSet presAssocID="{FADAA50A-6AD9-4209-868E-C997ABA3E1A0}" presName="c1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F5E255F-A9E1-46A5-99BD-8612C76381AC}" type="pres">
      <dgm:prSet presAssocID="{FADAA50A-6AD9-4209-868E-C997ABA3E1A0}" presName="comp2" presStyleCnt="0"/>
      <dgm:spPr/>
    </dgm:pt>
    <dgm:pt modelId="{6841C7F4-732C-46DD-A6A4-9B940C7B9035}" type="pres">
      <dgm:prSet presAssocID="{FADAA50A-6AD9-4209-868E-C997ABA3E1A0}" presName="circle2" presStyleLbl="node1" presStyleIdx="1" presStyleCnt="4"/>
      <dgm:spPr/>
      <dgm:t>
        <a:bodyPr/>
        <a:lstStyle/>
        <a:p>
          <a:endParaRPr lang="zh-CN" altLang="en-US"/>
        </a:p>
      </dgm:t>
    </dgm:pt>
    <dgm:pt modelId="{5EA4BB3D-0AF0-4D5A-8DD9-51D66079D6E3}" type="pres">
      <dgm:prSet presAssocID="{FADAA50A-6AD9-4209-868E-C997ABA3E1A0}" presName="c2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6463AD-CEC4-4FA7-9D60-79DADE14FA9D}" type="pres">
      <dgm:prSet presAssocID="{FADAA50A-6AD9-4209-868E-C997ABA3E1A0}" presName="comp3" presStyleCnt="0"/>
      <dgm:spPr/>
    </dgm:pt>
    <dgm:pt modelId="{A2A2EE50-8C44-4292-98DB-B632071B7421}" type="pres">
      <dgm:prSet presAssocID="{FADAA50A-6AD9-4209-868E-C997ABA3E1A0}" presName="circle3" presStyleLbl="node1" presStyleIdx="2" presStyleCnt="4"/>
      <dgm:spPr/>
      <dgm:t>
        <a:bodyPr/>
        <a:lstStyle/>
        <a:p>
          <a:endParaRPr lang="zh-CN" altLang="en-US"/>
        </a:p>
      </dgm:t>
    </dgm:pt>
    <dgm:pt modelId="{C9B8A2AE-669E-444C-8AF6-CEFBEBACF550}" type="pres">
      <dgm:prSet presAssocID="{FADAA50A-6AD9-4209-868E-C997ABA3E1A0}" presName="c3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E252533-4D25-4E5B-A344-6192EFEB2F23}" type="pres">
      <dgm:prSet presAssocID="{FADAA50A-6AD9-4209-868E-C997ABA3E1A0}" presName="comp4" presStyleCnt="0"/>
      <dgm:spPr/>
    </dgm:pt>
    <dgm:pt modelId="{CFF73196-E30B-4C79-A8BF-79313BEA6FE0}" type="pres">
      <dgm:prSet presAssocID="{FADAA50A-6AD9-4209-868E-C997ABA3E1A0}" presName="circle4" presStyleLbl="node1" presStyleIdx="3" presStyleCnt="4"/>
      <dgm:spPr/>
      <dgm:t>
        <a:bodyPr/>
        <a:lstStyle/>
        <a:p>
          <a:endParaRPr lang="zh-CN" altLang="en-US"/>
        </a:p>
      </dgm:t>
    </dgm:pt>
    <dgm:pt modelId="{B4322AB3-0463-41AB-B0B6-F685E6876A06}" type="pres">
      <dgm:prSet presAssocID="{FADAA50A-6AD9-4209-868E-C997ABA3E1A0}" presName="c4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0818174-54AE-4B27-B1F7-2BD06D9952F3}" srcId="{FADAA50A-6AD9-4209-868E-C997ABA3E1A0}" destId="{D12FBB76-728F-4EE0-9544-DBFE2B129DFA}" srcOrd="3" destOrd="0" parTransId="{445F53A9-60DF-4978-8897-036B3A43ED54}" sibTransId="{5B9E4591-1588-4E16-B28F-2D605AEC81AA}"/>
    <dgm:cxn modelId="{BBF4DF73-AD19-421D-90D6-CA39559CDC03}" type="presOf" srcId="{A8503BFF-CDE6-4191-A915-99BA83DF2F53}" destId="{5EA4BB3D-0AF0-4D5A-8DD9-51D66079D6E3}" srcOrd="1" destOrd="0" presId="urn:microsoft.com/office/officeart/2005/8/layout/venn2"/>
    <dgm:cxn modelId="{1BF843BC-B932-46B6-B445-94D59BEC29DA}" type="presOf" srcId="{897AAF68-F815-4953-BB16-76C81D8BF01A}" destId="{A2A2EE50-8C44-4292-98DB-B632071B7421}" srcOrd="0" destOrd="0" presId="urn:microsoft.com/office/officeart/2005/8/layout/venn2"/>
    <dgm:cxn modelId="{14536E93-E164-4BFC-A7C4-E74B45CB94A7}" type="presOf" srcId="{2EFCD43F-4804-4F50-867C-FFD51079A6B4}" destId="{94D74A1D-7A0F-4ABF-BBF1-672D64923123}" srcOrd="1" destOrd="0" presId="urn:microsoft.com/office/officeart/2005/8/layout/venn2"/>
    <dgm:cxn modelId="{0CB853E3-49F4-4DF8-BFBC-DFE0541C61E1}" type="presOf" srcId="{FADAA50A-6AD9-4209-868E-C997ABA3E1A0}" destId="{9C8523D2-8ACA-45D3-A6F5-60CBD66005C8}" srcOrd="0" destOrd="0" presId="urn:microsoft.com/office/officeart/2005/8/layout/venn2"/>
    <dgm:cxn modelId="{3697BCB4-3040-4666-984D-DA87FD7063FC}" type="presOf" srcId="{2EFCD43F-4804-4F50-867C-FFD51079A6B4}" destId="{FB839E9B-9A7F-4356-9CD7-9AC800E56A62}" srcOrd="0" destOrd="0" presId="urn:microsoft.com/office/officeart/2005/8/layout/venn2"/>
    <dgm:cxn modelId="{A0BB758F-1175-4962-B8BF-39C0655AB6D3}" srcId="{FADAA50A-6AD9-4209-868E-C997ABA3E1A0}" destId="{2EFCD43F-4804-4F50-867C-FFD51079A6B4}" srcOrd="0" destOrd="0" parTransId="{4FA494A4-D664-4E1F-8F40-4B2297D7FB29}" sibTransId="{FA731C67-71F9-45D6-9C57-E82EFFDD54AA}"/>
    <dgm:cxn modelId="{06DA17EA-952D-4ADC-97E1-F8C5F7B043F6}" type="presOf" srcId="{A8503BFF-CDE6-4191-A915-99BA83DF2F53}" destId="{6841C7F4-732C-46DD-A6A4-9B940C7B9035}" srcOrd="0" destOrd="0" presId="urn:microsoft.com/office/officeart/2005/8/layout/venn2"/>
    <dgm:cxn modelId="{5135CC12-BCAF-4ACC-B252-D10C47D150F9}" type="presOf" srcId="{D12FBB76-728F-4EE0-9544-DBFE2B129DFA}" destId="{CFF73196-E30B-4C79-A8BF-79313BEA6FE0}" srcOrd="0" destOrd="0" presId="urn:microsoft.com/office/officeart/2005/8/layout/venn2"/>
    <dgm:cxn modelId="{DBBD4634-207D-46F6-B7F7-C6AE873A4461}" type="presOf" srcId="{D12FBB76-728F-4EE0-9544-DBFE2B129DFA}" destId="{B4322AB3-0463-41AB-B0B6-F685E6876A06}" srcOrd="1" destOrd="0" presId="urn:microsoft.com/office/officeart/2005/8/layout/venn2"/>
    <dgm:cxn modelId="{56D13C32-09C9-48E3-85D0-09917EFDFD42}" type="presOf" srcId="{897AAF68-F815-4953-BB16-76C81D8BF01A}" destId="{C9B8A2AE-669E-444C-8AF6-CEFBEBACF550}" srcOrd="1" destOrd="0" presId="urn:microsoft.com/office/officeart/2005/8/layout/venn2"/>
    <dgm:cxn modelId="{1BDD7170-614C-4339-94DD-26166D826863}" srcId="{FADAA50A-6AD9-4209-868E-C997ABA3E1A0}" destId="{897AAF68-F815-4953-BB16-76C81D8BF01A}" srcOrd="2" destOrd="0" parTransId="{FC8165BD-CEC2-4DD2-841C-2A17DA4EF127}" sibTransId="{8A76460A-4695-4245-AAA7-36391B4835A8}"/>
    <dgm:cxn modelId="{17608596-758D-40C8-A9D0-9E1B2B6B65F9}" srcId="{FADAA50A-6AD9-4209-868E-C997ABA3E1A0}" destId="{A8503BFF-CDE6-4191-A915-99BA83DF2F53}" srcOrd="1" destOrd="0" parTransId="{68C6BFF7-F58F-4B8A-B98D-2760DB755683}" sibTransId="{78B9D4C2-EE9B-48D3-B95B-68B56F3B01DE}"/>
    <dgm:cxn modelId="{A13522C1-68A6-48E1-962F-53E9CA90783A}" type="presParOf" srcId="{9C8523D2-8ACA-45D3-A6F5-60CBD66005C8}" destId="{3FA70E26-DAF8-4B97-B689-608C3DA31888}" srcOrd="0" destOrd="0" presId="urn:microsoft.com/office/officeart/2005/8/layout/venn2"/>
    <dgm:cxn modelId="{EDE4AEFD-AB5C-4FD8-8FC5-AE0ECE0A49B9}" type="presParOf" srcId="{3FA70E26-DAF8-4B97-B689-608C3DA31888}" destId="{FB839E9B-9A7F-4356-9CD7-9AC800E56A62}" srcOrd="0" destOrd="0" presId="urn:microsoft.com/office/officeart/2005/8/layout/venn2"/>
    <dgm:cxn modelId="{FB273BBB-1E35-4432-B389-B151A5094CBB}" type="presParOf" srcId="{3FA70E26-DAF8-4B97-B689-608C3DA31888}" destId="{94D74A1D-7A0F-4ABF-BBF1-672D64923123}" srcOrd="1" destOrd="0" presId="urn:microsoft.com/office/officeart/2005/8/layout/venn2"/>
    <dgm:cxn modelId="{15B13A34-10A8-4F5C-86EA-C97C36F4CBF5}" type="presParOf" srcId="{9C8523D2-8ACA-45D3-A6F5-60CBD66005C8}" destId="{BF5E255F-A9E1-46A5-99BD-8612C76381AC}" srcOrd="1" destOrd="0" presId="urn:microsoft.com/office/officeart/2005/8/layout/venn2"/>
    <dgm:cxn modelId="{E2F8411E-47B1-447F-AD8D-16EBAA33CCCE}" type="presParOf" srcId="{BF5E255F-A9E1-46A5-99BD-8612C76381AC}" destId="{6841C7F4-732C-46DD-A6A4-9B940C7B9035}" srcOrd="0" destOrd="0" presId="urn:microsoft.com/office/officeart/2005/8/layout/venn2"/>
    <dgm:cxn modelId="{9A85AB5D-D79E-4B13-875F-A64633ED35EB}" type="presParOf" srcId="{BF5E255F-A9E1-46A5-99BD-8612C76381AC}" destId="{5EA4BB3D-0AF0-4D5A-8DD9-51D66079D6E3}" srcOrd="1" destOrd="0" presId="urn:microsoft.com/office/officeart/2005/8/layout/venn2"/>
    <dgm:cxn modelId="{7F810A41-DEC4-4F18-97B2-02CBA22C9475}" type="presParOf" srcId="{9C8523D2-8ACA-45D3-A6F5-60CBD66005C8}" destId="{EB6463AD-CEC4-4FA7-9D60-79DADE14FA9D}" srcOrd="2" destOrd="0" presId="urn:microsoft.com/office/officeart/2005/8/layout/venn2"/>
    <dgm:cxn modelId="{6510EED3-6669-478A-8F75-AD7D6A8F3FE9}" type="presParOf" srcId="{EB6463AD-CEC4-4FA7-9D60-79DADE14FA9D}" destId="{A2A2EE50-8C44-4292-98DB-B632071B7421}" srcOrd="0" destOrd="0" presId="urn:microsoft.com/office/officeart/2005/8/layout/venn2"/>
    <dgm:cxn modelId="{912BF916-1FD1-4FAB-8E0E-5CB70F93791C}" type="presParOf" srcId="{EB6463AD-CEC4-4FA7-9D60-79DADE14FA9D}" destId="{C9B8A2AE-669E-444C-8AF6-CEFBEBACF550}" srcOrd="1" destOrd="0" presId="urn:microsoft.com/office/officeart/2005/8/layout/venn2"/>
    <dgm:cxn modelId="{9E7FDE81-320F-4D4A-B318-991BF5C5BA43}" type="presParOf" srcId="{9C8523D2-8ACA-45D3-A6F5-60CBD66005C8}" destId="{6E252533-4D25-4E5B-A344-6192EFEB2F23}" srcOrd="3" destOrd="0" presId="urn:microsoft.com/office/officeart/2005/8/layout/venn2"/>
    <dgm:cxn modelId="{3F5F18E8-1180-4741-A2A6-49797FFD8653}" type="presParOf" srcId="{6E252533-4D25-4E5B-A344-6192EFEB2F23}" destId="{CFF73196-E30B-4C79-A8BF-79313BEA6FE0}" srcOrd="0" destOrd="0" presId="urn:microsoft.com/office/officeart/2005/8/layout/venn2"/>
    <dgm:cxn modelId="{5577E5C7-5A0F-418B-B54B-03289563444A}" type="presParOf" srcId="{6E252533-4D25-4E5B-A344-6192EFEB2F23}" destId="{B4322AB3-0463-41AB-B0B6-F685E6876A06}" srcOrd="1" destOrd="0" presId="urn:microsoft.com/office/officeart/2005/8/layout/venn2"/>
  </dgm:cxnLst>
  <dgm:bg>
    <a:effectLst>
      <a:outerShdw blurRad="63500" sx="102000" sy="102000" algn="ctr" rotWithShape="0">
        <a:prstClr val="black">
          <a:alpha val="40000"/>
        </a:prstClr>
      </a:outerShdw>
    </a:effectLst>
  </dgm:bg>
  <dgm:whole>
    <a:effectLst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839E9B-9A7F-4356-9CD7-9AC800E56A62}">
      <dsp:nvSpPr>
        <dsp:cNvPr id="0" name=""/>
        <dsp:cNvSpPr/>
      </dsp:nvSpPr>
      <dsp:spPr>
        <a:xfrm>
          <a:off x="992293" y="0"/>
          <a:ext cx="3969174" cy="396917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 dirty="0">
            <a:latin typeface="+mj-ea"/>
            <a:ea typeface="+mj-ea"/>
          </a:endParaRPr>
        </a:p>
      </dsp:txBody>
      <dsp:txXfrm>
        <a:off x="2421989" y="198458"/>
        <a:ext cx="1109781" cy="595376"/>
      </dsp:txXfrm>
    </dsp:sp>
    <dsp:sp modelId="{6841C7F4-732C-46DD-A6A4-9B940C7B9035}">
      <dsp:nvSpPr>
        <dsp:cNvPr id="0" name=""/>
        <dsp:cNvSpPr/>
      </dsp:nvSpPr>
      <dsp:spPr>
        <a:xfrm>
          <a:off x="1389210" y="793834"/>
          <a:ext cx="3175339" cy="317533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 dirty="0">
            <a:latin typeface="+mj-ea"/>
            <a:ea typeface="+mj-ea"/>
          </a:endParaRPr>
        </a:p>
      </dsp:txBody>
      <dsp:txXfrm>
        <a:off x="2421989" y="984355"/>
        <a:ext cx="1109781" cy="571561"/>
      </dsp:txXfrm>
    </dsp:sp>
    <dsp:sp modelId="{A2A2EE50-8C44-4292-98DB-B632071B7421}">
      <dsp:nvSpPr>
        <dsp:cNvPr id="0" name=""/>
        <dsp:cNvSpPr/>
      </dsp:nvSpPr>
      <dsp:spPr>
        <a:xfrm>
          <a:off x="1786127" y="1587669"/>
          <a:ext cx="2381504" cy="2381504"/>
        </a:xfrm>
        <a:prstGeom prst="ellipse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 dirty="0">
            <a:latin typeface="+mj-ea"/>
            <a:ea typeface="+mj-ea"/>
          </a:endParaRPr>
        </a:p>
      </dsp:txBody>
      <dsp:txXfrm>
        <a:off x="2421989" y="1766282"/>
        <a:ext cx="1109781" cy="535838"/>
      </dsp:txXfrm>
    </dsp:sp>
    <dsp:sp modelId="{CFF73196-E30B-4C79-A8BF-79313BEA6FE0}">
      <dsp:nvSpPr>
        <dsp:cNvPr id="0" name=""/>
        <dsp:cNvSpPr/>
      </dsp:nvSpPr>
      <dsp:spPr>
        <a:xfrm>
          <a:off x="2183045" y="2381504"/>
          <a:ext cx="1587669" cy="158766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 dirty="0">
            <a:latin typeface="+mj-ea"/>
            <a:ea typeface="+mj-ea"/>
          </a:endParaRPr>
        </a:p>
      </dsp:txBody>
      <dsp:txXfrm>
        <a:off x="2415554" y="2778421"/>
        <a:ext cx="1122651" cy="7938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DengXian" pitchFamily="65" charset="-122"/>
                <a:ea typeface="DengXian" pitchFamily="65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DengXian" pitchFamily="65" charset="-122"/>
                <a:ea typeface="DengXian" pitchFamily="65" charset="-122"/>
              </a:defRPr>
            </a:lvl1pPr>
          </a:lstStyle>
          <a:p>
            <a:fld id="{D8FD776A-AE65-4244-BCFC-2DCE8B41D4BC}" type="datetimeFigureOut">
              <a:rPr lang="zh-CN" altLang="en-US"/>
              <a:pPr/>
              <a:t>2017/6/16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DengXian" pitchFamily="65" charset="-122"/>
                <a:ea typeface="DengXian" pitchFamily="65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DengXian" pitchFamily="65" charset="-122"/>
                <a:ea typeface="DengXian" pitchFamily="65" charset="-122"/>
              </a:defRPr>
            </a:lvl1pPr>
          </a:lstStyle>
          <a:p>
            <a:fld id="{15189579-69A3-4EAC-8A26-B6D09CFDD7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9275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DengXian" pitchFamily="65" charset="-122"/>
        <a:ea typeface="DengXian" pitchFamily="65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DengXian" pitchFamily="65" charset="-122"/>
        <a:ea typeface="DengXian" pitchFamily="65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DengXian" pitchFamily="65" charset="-122"/>
        <a:ea typeface="DengXian" pitchFamily="65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DengXian" pitchFamily="65" charset="-122"/>
        <a:ea typeface="DengXian" pitchFamily="65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DengXian" pitchFamily="65" charset="-122"/>
        <a:ea typeface="DengXian" pitchFamily="65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07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fld id="{7B984E52-6E29-453B-8F7F-580998710724}" type="slidenum">
              <a:rPr lang="zh-CN" altLang="en-US">
                <a:latin typeface="DengXian" pitchFamily="65" charset="-122"/>
                <a:ea typeface="DengXian" pitchFamily="65" charset="-122"/>
              </a:rPr>
              <a:pPr/>
              <a:t>2</a:t>
            </a:fld>
            <a:endParaRPr lang="zh-CN" altLang="en-US">
              <a:latin typeface="DengXian" pitchFamily="65" charset="-122"/>
              <a:ea typeface="DengXian" pitchFamily="65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fld id="{DD0AD772-6393-46E5-B9EF-DBF2A2F22F54}" type="slidenum">
              <a:rPr lang="zh-CN" altLang="en-US">
                <a:latin typeface="DengXian" pitchFamily="65" charset="-122"/>
                <a:ea typeface="DengXian" pitchFamily="65" charset="-122"/>
              </a:rPr>
              <a:pPr/>
              <a:t>19</a:t>
            </a:fld>
            <a:endParaRPr lang="zh-CN" altLang="en-US">
              <a:latin typeface="DengXian" pitchFamily="65" charset="-122"/>
              <a:ea typeface="DengXian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1568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fld id="{DD0AD772-6393-46E5-B9EF-DBF2A2F22F54}" type="slidenum">
              <a:rPr lang="zh-CN" altLang="en-US">
                <a:latin typeface="DengXian" pitchFamily="65" charset="-122"/>
                <a:ea typeface="DengXian" pitchFamily="65" charset="-122"/>
              </a:rPr>
              <a:pPr/>
              <a:t>20</a:t>
            </a:fld>
            <a:endParaRPr lang="zh-CN" altLang="en-US">
              <a:latin typeface="DengXian" pitchFamily="65" charset="-122"/>
              <a:ea typeface="DengXian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4579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fld id="{DD0AD772-6393-46E5-B9EF-DBF2A2F22F54}" type="slidenum">
              <a:rPr lang="zh-CN" altLang="en-US">
                <a:latin typeface="DengXian" pitchFamily="65" charset="-122"/>
                <a:ea typeface="DengXian" pitchFamily="65" charset="-122"/>
              </a:rPr>
              <a:pPr/>
              <a:t>22</a:t>
            </a:fld>
            <a:endParaRPr lang="zh-CN" altLang="en-US">
              <a:latin typeface="DengXian" pitchFamily="65" charset="-122"/>
              <a:ea typeface="DengXian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7582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fld id="{DD0AD772-6393-46E5-B9EF-DBF2A2F22F54}" type="slidenum">
              <a:rPr lang="zh-CN" altLang="en-US">
                <a:latin typeface="DengXian" pitchFamily="65" charset="-122"/>
                <a:ea typeface="DengXian" pitchFamily="65" charset="-122"/>
              </a:rPr>
              <a:pPr/>
              <a:t>23</a:t>
            </a:fld>
            <a:endParaRPr lang="zh-CN" altLang="en-US">
              <a:latin typeface="DengXian" pitchFamily="65" charset="-122"/>
              <a:ea typeface="DengXian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1889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fld id="{DD0AD772-6393-46E5-B9EF-DBF2A2F22F54}" type="slidenum">
              <a:rPr lang="zh-CN" altLang="en-US">
                <a:latin typeface="DengXian" pitchFamily="65" charset="-122"/>
                <a:ea typeface="DengXian" pitchFamily="65" charset="-122"/>
              </a:rPr>
              <a:pPr/>
              <a:t>24</a:t>
            </a:fld>
            <a:endParaRPr lang="zh-CN" altLang="en-US">
              <a:latin typeface="DengXian" pitchFamily="65" charset="-122"/>
              <a:ea typeface="DengXian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9124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fld id="{2A434F8F-4BFB-4A03-861C-82FA6A34FD08}" type="slidenum">
              <a:rPr lang="zh-CN" altLang="en-US">
                <a:latin typeface="DengXian" pitchFamily="65" charset="-122"/>
                <a:ea typeface="DengXian" pitchFamily="65" charset="-122"/>
              </a:rPr>
              <a:pPr/>
              <a:t>4</a:t>
            </a:fld>
            <a:endParaRPr lang="zh-CN" altLang="en-US">
              <a:latin typeface="DengXian" pitchFamily="65" charset="-122"/>
              <a:ea typeface="DengXian" pitchFamily="65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fld id="{DD0AD772-6393-46E5-B9EF-DBF2A2F22F54}" type="slidenum">
              <a:rPr lang="zh-CN" altLang="en-US">
                <a:latin typeface="DengXian" pitchFamily="65" charset="-122"/>
                <a:ea typeface="DengXian" pitchFamily="65" charset="-122"/>
              </a:rPr>
              <a:pPr/>
              <a:t>12</a:t>
            </a:fld>
            <a:endParaRPr lang="zh-CN" altLang="en-US">
              <a:latin typeface="DengXian" pitchFamily="65" charset="-122"/>
              <a:ea typeface="DengXian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9792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fld id="{25F9139B-C378-4770-8FE5-5CA2F3833471}" type="slidenum">
              <a:rPr lang="zh-CN" altLang="en-US">
                <a:latin typeface="DengXian" pitchFamily="65" charset="-122"/>
                <a:ea typeface="DengXian" pitchFamily="65" charset="-122"/>
              </a:rPr>
              <a:pPr/>
              <a:t>13</a:t>
            </a:fld>
            <a:endParaRPr lang="zh-CN" altLang="en-US">
              <a:latin typeface="DengXian" pitchFamily="65" charset="-122"/>
              <a:ea typeface="DengXian" pitchFamily="65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fld id="{DD0AD772-6393-46E5-B9EF-DBF2A2F22F54}" type="slidenum">
              <a:rPr lang="zh-CN" altLang="en-US">
                <a:latin typeface="DengXian" pitchFamily="65" charset="-122"/>
                <a:ea typeface="DengXian" pitchFamily="65" charset="-122"/>
              </a:rPr>
              <a:pPr/>
              <a:t>14</a:t>
            </a:fld>
            <a:endParaRPr lang="zh-CN" altLang="en-US">
              <a:latin typeface="DengXian" pitchFamily="65" charset="-122"/>
              <a:ea typeface="DengXian" pitchFamily="65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fld id="{DD0AD772-6393-46E5-B9EF-DBF2A2F22F54}" type="slidenum">
              <a:rPr lang="zh-CN" altLang="en-US">
                <a:latin typeface="DengXian" pitchFamily="65" charset="-122"/>
                <a:ea typeface="DengXian" pitchFamily="65" charset="-122"/>
              </a:rPr>
              <a:pPr/>
              <a:t>15</a:t>
            </a:fld>
            <a:endParaRPr lang="zh-CN" altLang="en-US">
              <a:latin typeface="DengXian" pitchFamily="65" charset="-122"/>
              <a:ea typeface="DengXian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8054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fld id="{DD0AD772-6393-46E5-B9EF-DBF2A2F22F54}" type="slidenum">
              <a:rPr lang="zh-CN" altLang="en-US">
                <a:latin typeface="DengXian" pitchFamily="65" charset="-122"/>
                <a:ea typeface="DengXian" pitchFamily="65" charset="-122"/>
              </a:rPr>
              <a:pPr/>
              <a:t>16</a:t>
            </a:fld>
            <a:endParaRPr lang="zh-CN" altLang="en-US">
              <a:latin typeface="DengXian" pitchFamily="65" charset="-122"/>
              <a:ea typeface="DengXian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713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fld id="{DD0AD772-6393-46E5-B9EF-DBF2A2F22F54}" type="slidenum">
              <a:rPr lang="zh-CN" altLang="en-US">
                <a:latin typeface="DengXian" pitchFamily="65" charset="-122"/>
                <a:ea typeface="DengXian" pitchFamily="65" charset="-122"/>
              </a:rPr>
              <a:pPr/>
              <a:t>17</a:t>
            </a:fld>
            <a:endParaRPr lang="zh-CN" altLang="en-US">
              <a:latin typeface="DengXian" pitchFamily="65" charset="-122"/>
              <a:ea typeface="DengXian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2336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fld id="{DD0AD772-6393-46E5-B9EF-DBF2A2F22F54}" type="slidenum">
              <a:rPr lang="zh-CN" altLang="en-US">
                <a:latin typeface="DengXian" pitchFamily="65" charset="-122"/>
                <a:ea typeface="DengXian" pitchFamily="65" charset="-122"/>
              </a:rPr>
              <a:pPr/>
              <a:t>18</a:t>
            </a:fld>
            <a:endParaRPr lang="zh-CN" altLang="en-US">
              <a:latin typeface="DengXian" pitchFamily="65" charset="-122"/>
              <a:ea typeface="DengXian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8470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8E3A71-84DF-4725-9801-CC1D76CE47E0}" type="datetime1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902819-7057-4367-814B-E7096EF5996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566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CE79F1-3398-46F5-B4F1-95E341EEAE87}" type="datetime1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DA19E7-4BBD-4E43-956F-0186D021A0B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5374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70FE14-1718-4026-B811-BB545428C4BA}" type="datetime1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2886F0-9CBE-49BD-8945-EA14666C9AF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2027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24BA00-4E57-47A5-B988-3FB1950288B3}" type="datetime1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D9DD77-C51B-494D-9AF9-3E447C2C8A3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389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F61760-CF4C-4EC1-BB28-4F0E6FB62405}" type="datetime1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068657-EF75-485E-968F-3422B6F9181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884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036671-C400-435D-B6DE-9EFDB118A0C8}" type="datetime1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2F0DD4-897F-4F8F-8857-FF2FB11ED6D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83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31E802-C6F1-4190-83BB-57ABBEAF7A8F}" type="datetime1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2ABAFB-3AD8-442F-91C7-6AAC61E638B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007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61D923-5480-4E42-B2FE-8A13DBE022CD}" type="datetime1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D35FA7-4A92-4575-8FE2-83BE06EC995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408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58FEE7-AE7D-4855-89FD-63E6C5FE6D77}" type="datetime1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240864" y="6356350"/>
            <a:ext cx="2951136" cy="365125"/>
          </a:xfrm>
        </p:spPr>
        <p:txBody>
          <a:bodyPr/>
          <a:lstStyle>
            <a:lvl1pPr>
              <a:defRPr sz="3600">
                <a:latin typeface="+mn-ea"/>
                <a:ea typeface="+mn-ea"/>
              </a:defRPr>
            </a:lvl1pPr>
          </a:lstStyle>
          <a:p>
            <a:pPr>
              <a:defRPr/>
            </a:pPr>
            <a:fld id="{9B144F98-63D7-4655-97EF-65B82FD96D19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2648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F4BBD9-E2BD-4876-8A3F-81CBD1C9B8B1}" type="datetime1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3C4126-0E9E-4F1D-861E-84AC183AE58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076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AEEC1-9E54-4DFF-8BF2-EEBBDE90F479}" type="datetime1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0DCF55-7AF3-4D55-AA1F-9963CBCC0BA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2409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6782661-A43A-48C5-96E8-72B7045F06DA}" type="datetime1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9C33699-F9BA-4D68-BA03-54710E0D067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方正北魏楷书简体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Nexa Bold"/>
          <a:ea typeface="方正北魏楷书简体"/>
          <a:cs typeface="方正北魏楷书简体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Nexa Bold"/>
          <a:ea typeface="方正北魏楷书简体"/>
          <a:cs typeface="方正北魏楷书简体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Nexa Bold"/>
          <a:ea typeface="方正北魏楷书简体"/>
          <a:cs typeface="方正北魏楷书简体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Nexa Bold"/>
          <a:ea typeface="方正北魏楷书简体"/>
          <a:cs typeface="方正北魏楷书简体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Nexa Bold"/>
          <a:ea typeface="方正北魏楷书简体"/>
          <a:cs typeface="方正北魏楷书简体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Nexa Bold"/>
          <a:ea typeface="方正北魏楷书简体"/>
          <a:cs typeface="方正北魏楷书简体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Nexa Bold"/>
          <a:ea typeface="方正北魏楷书简体"/>
          <a:cs typeface="方正北魏楷书简体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Nexa Bold"/>
          <a:ea typeface="方正北魏楷书简体"/>
          <a:cs typeface="方正北魏楷书简体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汉仪中等线简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汉仪中等线简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汉仪中等线简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汉仪中等线简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汉仪中等线简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asonyo.pixnet.net/blog/post/2296651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28.jpg"/><Relationship Id="rId2" Type="http://schemas.openxmlformats.org/officeDocument/2006/relationships/slide" Target="slide2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0.xml"/><Relationship Id="rId5" Type="http://schemas.openxmlformats.org/officeDocument/2006/relationships/image" Target="../media/image27.jpg"/><Relationship Id="rId4" Type="http://schemas.openxmlformats.org/officeDocument/2006/relationships/slide" Target="slide2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/>
          <p:cNvSpPr/>
          <p:nvPr/>
        </p:nvSpPr>
        <p:spPr>
          <a:xfrm rot="18900000" flipH="1">
            <a:off x="1466056" y="-337344"/>
            <a:ext cx="1751013" cy="1749425"/>
          </a:xfrm>
          <a:prstGeom prst="roundRect">
            <a:avLst>
              <a:gd name="adj" fmla="val 6899"/>
            </a:avLst>
          </a:prstGeom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矩形: 圆角 10"/>
          <p:cNvSpPr/>
          <p:nvPr/>
        </p:nvSpPr>
        <p:spPr>
          <a:xfrm rot="18900000" flipH="1">
            <a:off x="-276225" y="-280988"/>
            <a:ext cx="2301876" cy="2301875"/>
          </a:xfrm>
          <a:prstGeom prst="roundRect">
            <a:avLst>
              <a:gd name="adj" fmla="val 8889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 rot="18900000" flipH="1">
            <a:off x="514350" y="1314450"/>
            <a:ext cx="1962150" cy="1962150"/>
          </a:xfrm>
          <a:prstGeom prst="roundRect">
            <a:avLst>
              <a:gd name="adj" fmla="val 4180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3" name="矩形: 圆角 12"/>
          <p:cNvSpPr/>
          <p:nvPr/>
        </p:nvSpPr>
        <p:spPr>
          <a:xfrm rot="18900000" flipH="1">
            <a:off x="1400175" y="1285875"/>
            <a:ext cx="1473200" cy="1473200"/>
          </a:xfrm>
          <a:prstGeom prst="roundRect">
            <a:avLst>
              <a:gd name="adj" fmla="val 11160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矩形: 圆角 16"/>
          <p:cNvSpPr/>
          <p:nvPr/>
        </p:nvSpPr>
        <p:spPr>
          <a:xfrm rot="18900000" flipH="1">
            <a:off x="-392113" y="1743075"/>
            <a:ext cx="944563" cy="944563"/>
          </a:xfrm>
          <a:prstGeom prst="roundRect">
            <a:avLst>
              <a:gd name="adj" fmla="val 6899"/>
            </a:avLst>
          </a:prstGeom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" name="矩形: 圆角 19"/>
          <p:cNvSpPr/>
          <p:nvPr/>
        </p:nvSpPr>
        <p:spPr>
          <a:xfrm rot="18900000" flipH="1">
            <a:off x="-660400" y="2643188"/>
            <a:ext cx="2289175" cy="2289175"/>
          </a:xfrm>
          <a:prstGeom prst="roundRect">
            <a:avLst>
              <a:gd name="adj" fmla="val 11160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矩形: 圆角 17"/>
          <p:cNvSpPr/>
          <p:nvPr/>
        </p:nvSpPr>
        <p:spPr>
          <a:xfrm rot="18900000" flipH="1">
            <a:off x="1676400" y="2916238"/>
            <a:ext cx="965200" cy="965200"/>
          </a:xfrm>
          <a:prstGeom prst="roundRect">
            <a:avLst>
              <a:gd name="adj" fmla="val 8889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" name="矩形: 圆角 20"/>
          <p:cNvSpPr/>
          <p:nvPr/>
        </p:nvSpPr>
        <p:spPr>
          <a:xfrm rot="18900000" flipH="1">
            <a:off x="1290638" y="3754438"/>
            <a:ext cx="1962150" cy="1962150"/>
          </a:xfrm>
          <a:prstGeom prst="roundRect">
            <a:avLst>
              <a:gd name="adj" fmla="val 4180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22" name="矩形: 圆角 21"/>
          <p:cNvSpPr/>
          <p:nvPr/>
        </p:nvSpPr>
        <p:spPr>
          <a:xfrm rot="18900000" flipH="1">
            <a:off x="-301624" y="4427537"/>
            <a:ext cx="1751012" cy="1751013"/>
          </a:xfrm>
          <a:prstGeom prst="roundRect">
            <a:avLst>
              <a:gd name="adj" fmla="val 6899"/>
            </a:avLst>
          </a:prstGeom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矩形: 圆角 22"/>
          <p:cNvSpPr/>
          <p:nvPr/>
        </p:nvSpPr>
        <p:spPr>
          <a:xfrm rot="18900000" flipH="1">
            <a:off x="866775" y="5554663"/>
            <a:ext cx="1473200" cy="1473200"/>
          </a:xfrm>
          <a:prstGeom prst="roundRect">
            <a:avLst>
              <a:gd name="adj" fmla="val 11160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: 圆角 23"/>
          <p:cNvSpPr/>
          <p:nvPr/>
        </p:nvSpPr>
        <p:spPr>
          <a:xfrm rot="18900000" flipH="1">
            <a:off x="-281781" y="5807869"/>
            <a:ext cx="965200" cy="966788"/>
          </a:xfrm>
          <a:prstGeom prst="roundRect">
            <a:avLst>
              <a:gd name="adj" fmla="val 8889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516092" y="3008294"/>
            <a:ext cx="50514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pPr algn="r"/>
            <a:r>
              <a:rPr lang="en-US" altLang="zh-TW" sz="2800" dirty="0" err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方正北魏楷书简体"/>
              </a:rPr>
              <a:t>C</a:t>
            </a:r>
            <a:r>
              <a:rPr lang="en-US" altLang="zh-TW" sz="2800" dirty="0" err="1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方正北魏楷书简体"/>
              </a:rPr>
              <a:t>oser</a:t>
            </a:r>
            <a:r>
              <a:rPr lang="zh-TW" altLang="en-US" sz="28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方正北魏楷书简体"/>
              </a:rPr>
              <a:t>交流天地</a:t>
            </a:r>
            <a:endParaRPr lang="zh-CN" altLang="en-US" sz="28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方正北魏楷书简体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440486" y="755861"/>
            <a:ext cx="548481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7200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夢 之 舞 </a:t>
            </a:r>
            <a:r>
              <a:rPr lang="zh-TW" altLang="en-US" sz="72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會</a:t>
            </a:r>
            <a:r>
              <a:rPr lang="en-US" altLang="zh-CN" sz="7200" b="1" dirty="0" err="1" smtClean="0">
                <a:solidFill>
                  <a:schemeClr val="accent1"/>
                </a:solidFill>
                <a:latin typeface="Bradley Hand ITC" panose="03070402050302030203" pitchFamily="66" charset="0"/>
                <a:ea typeface="+mj-ea"/>
                <a:cs typeface="+mn-cs"/>
              </a:rPr>
              <a:t>promdream</a:t>
            </a:r>
            <a:endParaRPr lang="zh-CN" altLang="en-US" sz="7200" b="1" dirty="0">
              <a:solidFill>
                <a:schemeClr val="accent1"/>
              </a:solidFill>
              <a:latin typeface="Bradley Hand ITC" panose="03070402050302030203" pitchFamily="66" charset="0"/>
              <a:ea typeface="+mj-ea"/>
              <a:cs typeface="+mn-cs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5275797" y="2997702"/>
            <a:ext cx="53975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8271919" y="4043864"/>
            <a:ext cx="24886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pPr algn="r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方正北魏楷书简体"/>
              </a:rPr>
              <a:t>報告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方正北魏楷书简体"/>
              </a:rPr>
              <a:t>：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方正北魏楷书简体"/>
              </a:rPr>
              <a:t>林夆、郭欣榮</a:t>
            </a:r>
            <a:endParaRPr lang="zh-CN" altLang="en-US" sz="2000" dirty="0">
              <a:latin typeface="微軟正黑體" panose="020B0604030504040204" pitchFamily="34" charset="-120"/>
              <a:ea typeface="微軟正黑體" panose="020B0604030504040204" pitchFamily="34" charset="-120"/>
              <a:cs typeface="方正北魏楷书简体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760360" y="4583614"/>
            <a:ext cx="2000250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pPr algn="r"/>
            <a:r>
              <a:rPr lang="en-US" altLang="zh-CN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方正北魏楷书简体"/>
              </a:rPr>
              <a:t>A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方正北魏楷书简体"/>
              </a:rPr>
              <a:t>公司</a:t>
            </a:r>
            <a:endParaRPr lang="zh-CN" altLang="en-US" sz="2000" dirty="0">
              <a:latin typeface="微軟正黑體" panose="020B0604030504040204" pitchFamily="34" charset="-120"/>
              <a:ea typeface="微軟正黑體" panose="020B0604030504040204" pitchFamily="34" charset="-120"/>
              <a:cs typeface="方正北魏楷书简体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760360" y="5123364"/>
            <a:ext cx="200025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2017.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6.16</a:t>
            </a:r>
            <a:endParaRPr lang="zh-CN" altLang="en-US" sz="2000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5" name="矩形: 圆角 24"/>
          <p:cNvSpPr/>
          <p:nvPr/>
        </p:nvSpPr>
        <p:spPr>
          <a:xfrm rot="18900000" flipH="1">
            <a:off x="555625" y="6254750"/>
            <a:ext cx="946150" cy="946150"/>
          </a:xfrm>
          <a:prstGeom prst="roundRect">
            <a:avLst>
              <a:gd name="adj" fmla="val 6899"/>
            </a:avLst>
          </a:prstGeom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" name="矩形: 圆角 25"/>
          <p:cNvSpPr/>
          <p:nvPr/>
        </p:nvSpPr>
        <p:spPr>
          <a:xfrm rot="18900000" flipH="1">
            <a:off x="-399256" y="5691981"/>
            <a:ext cx="1200150" cy="1198563"/>
          </a:xfrm>
          <a:prstGeom prst="roundRect">
            <a:avLst>
              <a:gd name="adj" fmla="val 8889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144F98-63D7-4655-97EF-65B82FD96D19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363" y="1531938"/>
            <a:ext cx="2108200" cy="213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直接连接符 36"/>
          <p:cNvCxnSpPr/>
          <p:nvPr/>
        </p:nvCxnSpPr>
        <p:spPr>
          <a:xfrm>
            <a:off x="4173538" y="1676400"/>
            <a:ext cx="63023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513" y="3252788"/>
            <a:ext cx="1603375" cy="160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600" y="4122738"/>
            <a:ext cx="2138363" cy="213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550" y="1676400"/>
            <a:ext cx="1824038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199" name="组合 1"/>
          <p:cNvGrpSpPr>
            <a:grpSpLocks/>
          </p:cNvGrpSpPr>
          <p:nvPr/>
        </p:nvGrpSpPr>
        <p:grpSpPr bwMode="auto">
          <a:xfrm>
            <a:off x="-212725" y="-120650"/>
            <a:ext cx="4681538" cy="936625"/>
            <a:chOff x="-213069" y="-120985"/>
            <a:chExt cx="4681468" cy="936732"/>
          </a:xfrm>
        </p:grpSpPr>
        <p:grpSp>
          <p:nvGrpSpPr>
            <p:cNvPr id="3" name="组合 2"/>
            <p:cNvGrpSpPr/>
            <p:nvPr/>
          </p:nvGrpSpPr>
          <p:grpSpPr>
            <a:xfrm>
              <a:off x="-213069" y="-120985"/>
              <a:ext cx="956414" cy="936732"/>
              <a:chOff x="1676286" y="1582845"/>
              <a:chExt cx="2360608" cy="2312030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矩形: 圆角 4"/>
              <p:cNvSpPr/>
              <p:nvPr/>
            </p:nvSpPr>
            <p:spPr>
              <a:xfrm rot="18900000" flipH="1">
                <a:off x="1676286" y="1876147"/>
                <a:ext cx="1162606" cy="1162604"/>
              </a:xfrm>
              <a:prstGeom prst="roundRect">
                <a:avLst>
                  <a:gd name="adj" fmla="val 418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6" name="矩形: 圆角 5"/>
              <p:cNvSpPr/>
              <p:nvPr/>
            </p:nvSpPr>
            <p:spPr>
              <a:xfrm rot="18900000" flipH="1">
                <a:off x="2483028" y="1582845"/>
                <a:ext cx="1359282" cy="1359278"/>
              </a:xfrm>
              <a:prstGeom prst="roundRect">
                <a:avLst>
                  <a:gd name="adj" fmla="val 418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7" name="矩形: 圆角 6"/>
              <p:cNvSpPr/>
              <p:nvPr/>
            </p:nvSpPr>
            <p:spPr>
              <a:xfrm rot="18900000" flipH="1">
                <a:off x="2031810" y="2552405"/>
                <a:ext cx="1342472" cy="1342470"/>
              </a:xfrm>
              <a:prstGeom prst="roundRect">
                <a:avLst>
                  <a:gd name="adj" fmla="val 418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8" name="矩形: 圆角 7"/>
              <p:cNvSpPr/>
              <p:nvPr/>
            </p:nvSpPr>
            <p:spPr>
              <a:xfrm rot="18900000" flipH="1">
                <a:off x="2931896" y="2450393"/>
                <a:ext cx="1104998" cy="1104992"/>
              </a:xfrm>
              <a:prstGeom prst="roundRect">
                <a:avLst>
                  <a:gd name="adj" fmla="val 418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898164" y="264822"/>
              <a:ext cx="3570235" cy="4620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9pPr>
            </a:lstStyle>
            <a:p>
              <a:r>
                <a:rPr lang="zh-TW" altLang="en-US" sz="2400" dirty="0" smtClean="0">
                  <a:latin typeface="方正北魏楷书简体"/>
                  <a:ea typeface="方正北魏楷书简体"/>
                  <a:cs typeface="方正北魏楷书简体"/>
                </a:rPr>
                <a:t>四大特點</a:t>
              </a:r>
              <a:endParaRPr lang="zh-CN" altLang="en-US" sz="2400" dirty="0">
                <a:latin typeface="方正北魏楷书简体"/>
                <a:ea typeface="方正北魏楷书简体"/>
                <a:cs typeface="方正北魏楷书简体"/>
              </a:endParaRPr>
            </a:p>
          </p:txBody>
        </p:sp>
      </p:grpSp>
      <p:cxnSp>
        <p:nvCxnSpPr>
          <p:cNvPr id="30" name="直接连接符 29"/>
          <p:cNvCxnSpPr/>
          <p:nvPr/>
        </p:nvCxnSpPr>
        <p:spPr>
          <a:xfrm>
            <a:off x="6675438" y="2890838"/>
            <a:ext cx="154622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5767388" y="4252913"/>
            <a:ext cx="25939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4984750" y="5746750"/>
            <a:ext cx="451961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2017713" y="1443038"/>
            <a:ext cx="2155825" cy="46166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pPr algn="r"/>
            <a:r>
              <a:rPr lang="zh-TW" altLang="en-US" sz="2400" dirty="0" smtClean="0">
                <a:solidFill>
                  <a:schemeClr val="accent1"/>
                </a:solidFill>
                <a:latin typeface="方正北魏楷书简体"/>
                <a:ea typeface="方正北魏楷书简体"/>
                <a:cs typeface="方正北魏楷书简体"/>
              </a:rPr>
              <a:t>特殊會員制度</a:t>
            </a:r>
            <a:endParaRPr lang="zh-CN" altLang="en-US" sz="2400" dirty="0">
              <a:solidFill>
                <a:schemeClr val="accent1"/>
              </a:solidFill>
              <a:latin typeface="方正北魏楷书简体"/>
              <a:ea typeface="方正北魏楷书简体"/>
              <a:cs typeface="方正北魏楷书简体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07988" y="1801813"/>
            <a:ext cx="3765550" cy="381451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TW" altLang="en-US" sz="1600" dirty="0" smtClean="0">
                <a:solidFill>
                  <a:srgbClr val="404040"/>
                </a:solidFill>
              </a:rPr>
              <a:t>專為</a:t>
            </a:r>
            <a:r>
              <a:rPr lang="en-US" altLang="zh-TW" sz="1600" dirty="0" err="1" smtClean="0">
                <a:solidFill>
                  <a:srgbClr val="404040"/>
                </a:solidFill>
              </a:rPr>
              <a:t>Coser</a:t>
            </a:r>
            <a:r>
              <a:rPr lang="zh-TW" altLang="en-US" sz="1600" dirty="0" smtClean="0">
                <a:solidFill>
                  <a:srgbClr val="404040"/>
                </a:solidFill>
              </a:rPr>
              <a:t>和攝影打造的專屬交流平台</a:t>
            </a:r>
            <a:endParaRPr lang="zh-CN" altLang="en-US" sz="1600" dirty="0">
              <a:solidFill>
                <a:srgbClr val="404040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497388" y="2647950"/>
            <a:ext cx="2155825" cy="46166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pPr algn="r"/>
            <a:r>
              <a:rPr lang="zh-TW" altLang="en-US" sz="2400" dirty="0" smtClean="0">
                <a:solidFill>
                  <a:schemeClr val="accent2"/>
                </a:solidFill>
                <a:latin typeface="方正北魏楷书简体"/>
                <a:ea typeface="方正北魏楷书简体"/>
                <a:cs typeface="方正北魏楷书简体"/>
              </a:rPr>
              <a:t>整合多項資訊</a:t>
            </a:r>
            <a:endParaRPr lang="zh-CN" altLang="en-US" sz="2400" dirty="0">
              <a:solidFill>
                <a:schemeClr val="accent2"/>
              </a:solidFill>
              <a:latin typeface="方正北魏楷书简体"/>
              <a:ea typeface="方正北魏楷书简体"/>
              <a:cs typeface="方正北魏楷书简体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887663" y="3006725"/>
            <a:ext cx="3765550" cy="381451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TW" altLang="en-US" sz="1600" dirty="0" smtClean="0">
                <a:solidFill>
                  <a:srgbClr val="404040"/>
                </a:solidFill>
              </a:rPr>
              <a:t>讓您可以一次取得所有需要的消息</a:t>
            </a:r>
            <a:endParaRPr lang="zh-CN" altLang="en-US" sz="1600" dirty="0">
              <a:solidFill>
                <a:srgbClr val="404040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330429" y="4029075"/>
            <a:ext cx="24099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pPr algn="r"/>
            <a:r>
              <a:rPr lang="zh-TW" altLang="en-US" sz="2400" dirty="0" smtClean="0">
                <a:solidFill>
                  <a:srgbClr val="364D76"/>
                </a:solidFill>
                <a:latin typeface="方正北魏楷书简体"/>
                <a:ea typeface="方正北魏楷书简体"/>
                <a:cs typeface="方正北魏楷书简体"/>
              </a:rPr>
              <a:t>文章與圖片交流</a:t>
            </a:r>
            <a:endParaRPr lang="zh-CN" altLang="en-US" sz="2400" dirty="0">
              <a:solidFill>
                <a:srgbClr val="364D76"/>
              </a:solidFill>
              <a:latin typeface="方正北魏楷书简体"/>
              <a:ea typeface="方正北魏楷书简体"/>
              <a:cs typeface="方正北魏楷书简体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974849" y="4387849"/>
            <a:ext cx="3981333" cy="4124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TW" altLang="en-US" sz="1600" dirty="0" smtClean="0">
                <a:solidFill>
                  <a:srgbClr val="404040"/>
                </a:solidFill>
              </a:rPr>
              <a:t>讓您可以與同好分別進行圖片和文章交流</a:t>
            </a:r>
            <a:endParaRPr lang="zh-CN" altLang="en-US" sz="1600" dirty="0">
              <a:solidFill>
                <a:srgbClr val="404040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2592198" y="5513388"/>
            <a:ext cx="23528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pPr algn="r"/>
            <a:r>
              <a:rPr lang="zh-TW" altLang="en-US" sz="2400" dirty="0">
                <a:solidFill>
                  <a:srgbClr val="1D2E4B"/>
                </a:solidFill>
                <a:latin typeface="方正北魏楷书简体"/>
                <a:ea typeface="方正北魏楷书简体"/>
                <a:cs typeface="方正北魏楷书简体"/>
              </a:rPr>
              <a:t>特殊</a:t>
            </a:r>
            <a:r>
              <a:rPr lang="zh-TW" altLang="en-US" sz="2400" dirty="0" smtClean="0">
                <a:solidFill>
                  <a:srgbClr val="1D2E4B"/>
                </a:solidFill>
                <a:latin typeface="方正北魏楷书简体"/>
                <a:ea typeface="方正北魏楷书简体"/>
                <a:cs typeface="方正北魏楷书简体"/>
              </a:rPr>
              <a:t>經驗值系統</a:t>
            </a:r>
            <a:endParaRPr lang="zh-CN" altLang="en-US" sz="2400" dirty="0">
              <a:solidFill>
                <a:srgbClr val="1D2E4B"/>
              </a:solidFill>
              <a:latin typeface="方正北魏楷书简体"/>
              <a:ea typeface="方正北魏楷书简体"/>
              <a:cs typeface="方正北魏楷书简体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179513" y="5872163"/>
            <a:ext cx="3765550" cy="412421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TW" altLang="en-US" sz="1600" dirty="0" smtClean="0">
                <a:solidFill>
                  <a:srgbClr val="404040"/>
                </a:solidFill>
              </a:rPr>
              <a:t>確保您的交流品質</a:t>
            </a:r>
            <a:endParaRPr lang="zh-CN" altLang="en-US" sz="1600" dirty="0">
              <a:solidFill>
                <a:srgbClr val="404040"/>
              </a:solidFill>
            </a:endParaRPr>
          </a:p>
        </p:txBody>
      </p:sp>
      <p:grpSp>
        <p:nvGrpSpPr>
          <p:cNvPr id="10" name="组合 11"/>
          <p:cNvGrpSpPr>
            <a:grpSpLocks/>
          </p:cNvGrpSpPr>
          <p:nvPr/>
        </p:nvGrpSpPr>
        <p:grpSpPr bwMode="auto">
          <a:xfrm>
            <a:off x="9556750" y="3406775"/>
            <a:ext cx="901700" cy="903288"/>
            <a:chOff x="9556258" y="3407207"/>
            <a:chExt cx="902074" cy="902074"/>
          </a:xfrm>
        </p:grpSpPr>
        <p:sp>
          <p:nvSpPr>
            <p:cNvPr id="16" name="矩形: 圆角 15"/>
            <p:cNvSpPr/>
            <p:nvPr/>
          </p:nvSpPr>
          <p:spPr>
            <a:xfrm rot="2700000">
              <a:off x="9556258" y="3407207"/>
              <a:ext cx="902074" cy="902074"/>
            </a:xfrm>
            <a:prstGeom prst="roundRect">
              <a:avLst>
                <a:gd name="adj" fmla="val 773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1" name="组合 50"/>
            <p:cNvGrpSpPr/>
            <p:nvPr/>
          </p:nvGrpSpPr>
          <p:grpSpPr>
            <a:xfrm>
              <a:off x="9850580" y="3747352"/>
              <a:ext cx="341222" cy="237970"/>
              <a:chOff x="1851176" y="968427"/>
              <a:chExt cx="499230" cy="348166"/>
            </a:xfrm>
            <a:solidFill>
              <a:schemeClr val="bg1"/>
            </a:solidFill>
          </p:grpSpPr>
          <p:sp>
            <p:nvSpPr>
              <p:cNvPr id="52" name="Freeform 73"/>
              <p:cNvSpPr>
                <a:spLocks noEditPoints="1"/>
              </p:cNvSpPr>
              <p:nvPr/>
            </p:nvSpPr>
            <p:spPr bwMode="auto">
              <a:xfrm>
                <a:off x="1851176" y="968427"/>
                <a:ext cx="115855" cy="346059"/>
              </a:xfrm>
              <a:custGeom>
                <a:avLst/>
                <a:gdLst>
                  <a:gd name="T0" fmla="*/ 448 w 512"/>
                  <a:gd name="T1" fmla="*/ 0 h 1536"/>
                  <a:gd name="T2" fmla="*/ 64 w 512"/>
                  <a:gd name="T3" fmla="*/ 0 h 1536"/>
                  <a:gd name="T4" fmla="*/ 0 w 512"/>
                  <a:gd name="T5" fmla="*/ 64 h 1536"/>
                  <a:gd name="T6" fmla="*/ 0 w 512"/>
                  <a:gd name="T7" fmla="*/ 1472 h 1536"/>
                  <a:gd name="T8" fmla="*/ 64 w 512"/>
                  <a:gd name="T9" fmla="*/ 1536 h 1536"/>
                  <a:gd name="T10" fmla="*/ 448 w 512"/>
                  <a:gd name="T11" fmla="*/ 1536 h 1536"/>
                  <a:gd name="T12" fmla="*/ 512 w 512"/>
                  <a:gd name="T13" fmla="*/ 1472 h 1536"/>
                  <a:gd name="T14" fmla="*/ 512 w 512"/>
                  <a:gd name="T15" fmla="*/ 64 h 1536"/>
                  <a:gd name="T16" fmla="*/ 448 w 512"/>
                  <a:gd name="T17" fmla="*/ 0 h 1536"/>
                  <a:gd name="T18" fmla="*/ 384 w 512"/>
                  <a:gd name="T19" fmla="*/ 384 h 1536"/>
                  <a:gd name="T20" fmla="*/ 128 w 512"/>
                  <a:gd name="T21" fmla="*/ 384 h 1536"/>
                  <a:gd name="T22" fmla="*/ 128 w 512"/>
                  <a:gd name="T23" fmla="*/ 256 h 1536"/>
                  <a:gd name="T24" fmla="*/ 384 w 512"/>
                  <a:gd name="T25" fmla="*/ 256 h 1536"/>
                  <a:gd name="T26" fmla="*/ 384 w 512"/>
                  <a:gd name="T27" fmla="*/ 384 h 1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12" h="1536">
                    <a:moveTo>
                      <a:pt x="448" y="0"/>
                    </a:moveTo>
                    <a:cubicBezTo>
                      <a:pt x="64" y="0"/>
                      <a:pt x="64" y="0"/>
                      <a:pt x="64" y="0"/>
                    </a:cubicBezTo>
                    <a:cubicBezTo>
                      <a:pt x="29" y="0"/>
                      <a:pt x="0" y="29"/>
                      <a:pt x="0" y="64"/>
                    </a:cubicBezTo>
                    <a:cubicBezTo>
                      <a:pt x="0" y="1472"/>
                      <a:pt x="0" y="1472"/>
                      <a:pt x="0" y="1472"/>
                    </a:cubicBezTo>
                    <a:cubicBezTo>
                      <a:pt x="0" y="1507"/>
                      <a:pt x="29" y="1536"/>
                      <a:pt x="64" y="1536"/>
                    </a:cubicBezTo>
                    <a:cubicBezTo>
                      <a:pt x="448" y="1536"/>
                      <a:pt x="448" y="1536"/>
                      <a:pt x="448" y="1536"/>
                    </a:cubicBezTo>
                    <a:cubicBezTo>
                      <a:pt x="483" y="1536"/>
                      <a:pt x="512" y="1507"/>
                      <a:pt x="512" y="1472"/>
                    </a:cubicBezTo>
                    <a:cubicBezTo>
                      <a:pt x="512" y="64"/>
                      <a:pt x="512" y="64"/>
                      <a:pt x="512" y="64"/>
                    </a:cubicBezTo>
                    <a:cubicBezTo>
                      <a:pt x="512" y="29"/>
                      <a:pt x="483" y="0"/>
                      <a:pt x="448" y="0"/>
                    </a:cubicBezTo>
                    <a:close/>
                    <a:moveTo>
                      <a:pt x="384" y="384"/>
                    </a:moveTo>
                    <a:cubicBezTo>
                      <a:pt x="128" y="384"/>
                      <a:pt x="128" y="384"/>
                      <a:pt x="128" y="384"/>
                    </a:cubicBezTo>
                    <a:cubicBezTo>
                      <a:pt x="128" y="256"/>
                      <a:pt x="128" y="256"/>
                      <a:pt x="128" y="256"/>
                    </a:cubicBezTo>
                    <a:cubicBezTo>
                      <a:pt x="384" y="256"/>
                      <a:pt x="384" y="256"/>
                      <a:pt x="384" y="256"/>
                    </a:cubicBezTo>
                    <a:lnTo>
                      <a:pt x="384" y="384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3" name="Freeform 74"/>
              <p:cNvSpPr>
                <a:spLocks noEditPoints="1"/>
              </p:cNvSpPr>
              <p:nvPr/>
            </p:nvSpPr>
            <p:spPr bwMode="auto">
              <a:xfrm>
                <a:off x="1995920" y="968427"/>
                <a:ext cx="115855" cy="346059"/>
              </a:xfrm>
              <a:custGeom>
                <a:avLst/>
                <a:gdLst>
                  <a:gd name="T0" fmla="*/ 448 w 512"/>
                  <a:gd name="T1" fmla="*/ 0 h 1536"/>
                  <a:gd name="T2" fmla="*/ 64 w 512"/>
                  <a:gd name="T3" fmla="*/ 0 h 1536"/>
                  <a:gd name="T4" fmla="*/ 0 w 512"/>
                  <a:gd name="T5" fmla="*/ 64 h 1536"/>
                  <a:gd name="T6" fmla="*/ 0 w 512"/>
                  <a:gd name="T7" fmla="*/ 1472 h 1536"/>
                  <a:gd name="T8" fmla="*/ 64 w 512"/>
                  <a:gd name="T9" fmla="*/ 1536 h 1536"/>
                  <a:gd name="T10" fmla="*/ 448 w 512"/>
                  <a:gd name="T11" fmla="*/ 1536 h 1536"/>
                  <a:gd name="T12" fmla="*/ 512 w 512"/>
                  <a:gd name="T13" fmla="*/ 1472 h 1536"/>
                  <a:gd name="T14" fmla="*/ 512 w 512"/>
                  <a:gd name="T15" fmla="*/ 64 h 1536"/>
                  <a:gd name="T16" fmla="*/ 448 w 512"/>
                  <a:gd name="T17" fmla="*/ 0 h 1536"/>
                  <a:gd name="T18" fmla="*/ 384 w 512"/>
                  <a:gd name="T19" fmla="*/ 384 h 1536"/>
                  <a:gd name="T20" fmla="*/ 128 w 512"/>
                  <a:gd name="T21" fmla="*/ 384 h 1536"/>
                  <a:gd name="T22" fmla="*/ 128 w 512"/>
                  <a:gd name="T23" fmla="*/ 256 h 1536"/>
                  <a:gd name="T24" fmla="*/ 384 w 512"/>
                  <a:gd name="T25" fmla="*/ 256 h 1536"/>
                  <a:gd name="T26" fmla="*/ 384 w 512"/>
                  <a:gd name="T27" fmla="*/ 384 h 1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12" h="1536">
                    <a:moveTo>
                      <a:pt x="448" y="0"/>
                    </a:moveTo>
                    <a:cubicBezTo>
                      <a:pt x="64" y="0"/>
                      <a:pt x="64" y="0"/>
                      <a:pt x="64" y="0"/>
                    </a:cubicBezTo>
                    <a:cubicBezTo>
                      <a:pt x="29" y="0"/>
                      <a:pt x="0" y="29"/>
                      <a:pt x="0" y="64"/>
                    </a:cubicBezTo>
                    <a:cubicBezTo>
                      <a:pt x="0" y="1472"/>
                      <a:pt x="0" y="1472"/>
                      <a:pt x="0" y="1472"/>
                    </a:cubicBezTo>
                    <a:cubicBezTo>
                      <a:pt x="0" y="1507"/>
                      <a:pt x="29" y="1536"/>
                      <a:pt x="64" y="1536"/>
                    </a:cubicBezTo>
                    <a:cubicBezTo>
                      <a:pt x="448" y="1536"/>
                      <a:pt x="448" y="1536"/>
                      <a:pt x="448" y="1536"/>
                    </a:cubicBezTo>
                    <a:cubicBezTo>
                      <a:pt x="483" y="1536"/>
                      <a:pt x="512" y="1507"/>
                      <a:pt x="512" y="1472"/>
                    </a:cubicBezTo>
                    <a:cubicBezTo>
                      <a:pt x="512" y="64"/>
                      <a:pt x="512" y="64"/>
                      <a:pt x="512" y="64"/>
                    </a:cubicBezTo>
                    <a:cubicBezTo>
                      <a:pt x="512" y="29"/>
                      <a:pt x="483" y="0"/>
                      <a:pt x="448" y="0"/>
                    </a:cubicBezTo>
                    <a:close/>
                    <a:moveTo>
                      <a:pt x="384" y="384"/>
                    </a:moveTo>
                    <a:cubicBezTo>
                      <a:pt x="128" y="384"/>
                      <a:pt x="128" y="384"/>
                      <a:pt x="128" y="384"/>
                    </a:cubicBezTo>
                    <a:cubicBezTo>
                      <a:pt x="128" y="256"/>
                      <a:pt x="128" y="256"/>
                      <a:pt x="128" y="256"/>
                    </a:cubicBezTo>
                    <a:cubicBezTo>
                      <a:pt x="384" y="256"/>
                      <a:pt x="384" y="256"/>
                      <a:pt x="384" y="256"/>
                    </a:cubicBezTo>
                    <a:lnTo>
                      <a:pt x="384" y="384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4" name="Freeform 75"/>
              <p:cNvSpPr>
                <a:spLocks/>
              </p:cNvSpPr>
              <p:nvPr/>
            </p:nvSpPr>
            <p:spPr bwMode="auto">
              <a:xfrm>
                <a:off x="2109668" y="987084"/>
                <a:ext cx="240738" cy="329509"/>
              </a:xfrm>
              <a:custGeom>
                <a:avLst/>
                <a:gdLst>
                  <a:gd name="T0" fmla="*/ 387 w 1065"/>
                  <a:gd name="T1" fmla="*/ 16 h 1462"/>
                  <a:gd name="T2" fmla="*/ 44 w 1065"/>
                  <a:gd name="T3" fmla="*/ 189 h 1462"/>
                  <a:gd name="T4" fmla="*/ 16 w 1065"/>
                  <a:gd name="T5" fmla="*/ 275 h 1462"/>
                  <a:gd name="T6" fmla="*/ 592 w 1065"/>
                  <a:gd name="T7" fmla="*/ 1418 h 1462"/>
                  <a:gd name="T8" fmla="*/ 678 w 1065"/>
                  <a:gd name="T9" fmla="*/ 1446 h 1462"/>
                  <a:gd name="T10" fmla="*/ 1021 w 1065"/>
                  <a:gd name="T11" fmla="*/ 1273 h 1462"/>
                  <a:gd name="T12" fmla="*/ 1049 w 1065"/>
                  <a:gd name="T13" fmla="*/ 1187 h 1462"/>
                  <a:gd name="T14" fmla="*/ 473 w 1065"/>
                  <a:gd name="T15" fmla="*/ 44 h 1462"/>
                  <a:gd name="T16" fmla="*/ 387 w 1065"/>
                  <a:gd name="T17" fmla="*/ 16 h 1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5" h="1462">
                    <a:moveTo>
                      <a:pt x="387" y="16"/>
                    </a:moveTo>
                    <a:cubicBezTo>
                      <a:pt x="44" y="189"/>
                      <a:pt x="44" y="189"/>
                      <a:pt x="44" y="189"/>
                    </a:cubicBezTo>
                    <a:cubicBezTo>
                      <a:pt x="13" y="205"/>
                      <a:pt x="0" y="243"/>
                      <a:pt x="16" y="275"/>
                    </a:cubicBezTo>
                    <a:cubicBezTo>
                      <a:pt x="592" y="1418"/>
                      <a:pt x="592" y="1418"/>
                      <a:pt x="592" y="1418"/>
                    </a:cubicBezTo>
                    <a:cubicBezTo>
                      <a:pt x="608" y="1449"/>
                      <a:pt x="646" y="1462"/>
                      <a:pt x="678" y="1446"/>
                    </a:cubicBezTo>
                    <a:cubicBezTo>
                      <a:pt x="1021" y="1273"/>
                      <a:pt x="1021" y="1273"/>
                      <a:pt x="1021" y="1273"/>
                    </a:cubicBezTo>
                    <a:cubicBezTo>
                      <a:pt x="1052" y="1258"/>
                      <a:pt x="1065" y="1219"/>
                      <a:pt x="1049" y="1187"/>
                    </a:cubicBezTo>
                    <a:cubicBezTo>
                      <a:pt x="473" y="44"/>
                      <a:pt x="473" y="44"/>
                      <a:pt x="473" y="44"/>
                    </a:cubicBezTo>
                    <a:cubicBezTo>
                      <a:pt x="457" y="13"/>
                      <a:pt x="419" y="0"/>
                      <a:pt x="387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5" name="Oval 76"/>
              <p:cNvSpPr>
                <a:spLocks noChangeArrowheads="1"/>
              </p:cNvSpPr>
              <p:nvPr/>
            </p:nvSpPr>
            <p:spPr bwMode="auto">
              <a:xfrm>
                <a:off x="2241773" y="1285598"/>
                <a:ext cx="29190" cy="28888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" name="组合 10"/>
          <p:cNvGrpSpPr>
            <a:grpSpLocks/>
          </p:cNvGrpSpPr>
          <p:nvPr/>
        </p:nvGrpSpPr>
        <p:grpSpPr bwMode="auto">
          <a:xfrm>
            <a:off x="8915400" y="2751138"/>
            <a:ext cx="900113" cy="900112"/>
            <a:chOff x="8915692" y="2750769"/>
            <a:chExt cx="900000" cy="900000"/>
          </a:xfrm>
        </p:grpSpPr>
        <p:sp>
          <p:nvSpPr>
            <p:cNvPr id="13" name="矩形: 圆角 12"/>
            <p:cNvSpPr/>
            <p:nvPr/>
          </p:nvSpPr>
          <p:spPr>
            <a:xfrm rot="2700000">
              <a:off x="8915692" y="2750769"/>
              <a:ext cx="900000" cy="900000"/>
            </a:xfrm>
            <a:prstGeom prst="roundRect">
              <a:avLst>
                <a:gd name="adj" fmla="val 773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220" name="Freeform 84"/>
            <p:cNvSpPr>
              <a:spLocks/>
            </p:cNvSpPr>
            <p:nvPr/>
          </p:nvSpPr>
          <p:spPr bwMode="auto">
            <a:xfrm>
              <a:off x="9211720" y="3039213"/>
              <a:ext cx="283858" cy="323112"/>
            </a:xfrm>
            <a:custGeom>
              <a:avLst/>
              <a:gdLst>
                <a:gd name="T0" fmla="*/ 263582 w 1792"/>
                <a:gd name="T1" fmla="*/ 40389 h 2048"/>
                <a:gd name="T2" fmla="*/ 263582 w 1792"/>
                <a:gd name="T3" fmla="*/ 302917 h 2048"/>
                <a:gd name="T4" fmla="*/ 50689 w 1792"/>
                <a:gd name="T5" fmla="*/ 302917 h 2048"/>
                <a:gd name="T6" fmla="*/ 20276 w 1792"/>
                <a:gd name="T7" fmla="*/ 272626 h 2048"/>
                <a:gd name="T8" fmla="*/ 50689 w 1792"/>
                <a:gd name="T9" fmla="*/ 242334 h 2048"/>
                <a:gd name="T10" fmla="*/ 243307 w 1792"/>
                <a:gd name="T11" fmla="*/ 242334 h 2048"/>
                <a:gd name="T12" fmla="*/ 243307 w 1792"/>
                <a:gd name="T13" fmla="*/ 0 h 2048"/>
                <a:gd name="T14" fmla="*/ 40551 w 1792"/>
                <a:gd name="T15" fmla="*/ 0 h 2048"/>
                <a:gd name="T16" fmla="*/ 0 w 1792"/>
                <a:gd name="T17" fmla="*/ 40389 h 2048"/>
                <a:gd name="T18" fmla="*/ 0 w 1792"/>
                <a:gd name="T19" fmla="*/ 282723 h 2048"/>
                <a:gd name="T20" fmla="*/ 40551 w 1792"/>
                <a:gd name="T21" fmla="*/ 323112 h 2048"/>
                <a:gd name="T22" fmla="*/ 283858 w 1792"/>
                <a:gd name="T23" fmla="*/ 323112 h 2048"/>
                <a:gd name="T24" fmla="*/ 283858 w 1792"/>
                <a:gd name="T25" fmla="*/ 40389 h 2048"/>
                <a:gd name="T26" fmla="*/ 263582 w 1792"/>
                <a:gd name="T27" fmla="*/ 40389 h 204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792"/>
                <a:gd name="T43" fmla="*/ 0 h 2048"/>
                <a:gd name="T44" fmla="*/ 1792 w 1792"/>
                <a:gd name="T45" fmla="*/ 2048 h 204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792" h="2048">
                  <a:moveTo>
                    <a:pt x="1664" y="256"/>
                  </a:moveTo>
                  <a:cubicBezTo>
                    <a:pt x="1664" y="1920"/>
                    <a:pt x="1664" y="1920"/>
                    <a:pt x="1664" y="1920"/>
                  </a:cubicBezTo>
                  <a:cubicBezTo>
                    <a:pt x="320" y="1920"/>
                    <a:pt x="320" y="1920"/>
                    <a:pt x="320" y="1920"/>
                  </a:cubicBezTo>
                  <a:cubicBezTo>
                    <a:pt x="214" y="1920"/>
                    <a:pt x="128" y="1834"/>
                    <a:pt x="128" y="1728"/>
                  </a:cubicBezTo>
                  <a:cubicBezTo>
                    <a:pt x="128" y="1622"/>
                    <a:pt x="214" y="1536"/>
                    <a:pt x="320" y="1536"/>
                  </a:cubicBezTo>
                  <a:cubicBezTo>
                    <a:pt x="1536" y="1536"/>
                    <a:pt x="1536" y="1536"/>
                    <a:pt x="1536" y="1536"/>
                  </a:cubicBezTo>
                  <a:cubicBezTo>
                    <a:pt x="1536" y="0"/>
                    <a:pt x="1536" y="0"/>
                    <a:pt x="1536" y="0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115" y="0"/>
                    <a:pt x="0" y="115"/>
                    <a:pt x="0" y="256"/>
                  </a:cubicBezTo>
                  <a:cubicBezTo>
                    <a:pt x="0" y="1792"/>
                    <a:pt x="0" y="1792"/>
                    <a:pt x="0" y="1792"/>
                  </a:cubicBezTo>
                  <a:cubicBezTo>
                    <a:pt x="0" y="1933"/>
                    <a:pt x="115" y="2048"/>
                    <a:pt x="256" y="2048"/>
                  </a:cubicBezTo>
                  <a:cubicBezTo>
                    <a:pt x="1792" y="2048"/>
                    <a:pt x="1792" y="2048"/>
                    <a:pt x="1792" y="2048"/>
                  </a:cubicBezTo>
                  <a:cubicBezTo>
                    <a:pt x="1792" y="256"/>
                    <a:pt x="1792" y="256"/>
                    <a:pt x="1792" y="256"/>
                  </a:cubicBezTo>
                  <a:lnTo>
                    <a:pt x="1664" y="2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4" name="组合 9"/>
          <p:cNvGrpSpPr>
            <a:grpSpLocks/>
          </p:cNvGrpSpPr>
          <p:nvPr/>
        </p:nvGrpSpPr>
        <p:grpSpPr bwMode="auto">
          <a:xfrm>
            <a:off x="8816975" y="1276350"/>
            <a:ext cx="1116013" cy="1116013"/>
            <a:chOff x="8817224" y="1276828"/>
            <a:chExt cx="1116000" cy="1116000"/>
          </a:xfrm>
        </p:grpSpPr>
        <p:sp>
          <p:nvSpPr>
            <p:cNvPr id="9" name="矩形: 圆角 8"/>
            <p:cNvSpPr/>
            <p:nvPr/>
          </p:nvSpPr>
          <p:spPr>
            <a:xfrm rot="2700000">
              <a:off x="8817224" y="1276828"/>
              <a:ext cx="1116000" cy="1116000"/>
            </a:xfrm>
            <a:prstGeom prst="roundRect">
              <a:avLst>
                <a:gd name="adj" fmla="val 773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8218" name="Freeform 140"/>
            <p:cNvSpPr>
              <a:spLocks noEditPoints="1"/>
            </p:cNvSpPr>
            <p:nvPr/>
          </p:nvSpPr>
          <p:spPr bwMode="auto">
            <a:xfrm>
              <a:off x="9136768" y="1611375"/>
              <a:ext cx="457848" cy="455920"/>
            </a:xfrm>
            <a:custGeom>
              <a:avLst/>
              <a:gdLst>
                <a:gd name="T0" fmla="*/ 228924 w 2048"/>
                <a:gd name="T1" fmla="*/ 0 h 2048"/>
                <a:gd name="T2" fmla="*/ 0 w 2048"/>
                <a:gd name="T3" fmla="*/ 227960 h 2048"/>
                <a:gd name="T4" fmla="*/ 228924 w 2048"/>
                <a:gd name="T5" fmla="*/ 455920 h 2048"/>
                <a:gd name="T6" fmla="*/ 457848 w 2048"/>
                <a:gd name="T7" fmla="*/ 227960 h 2048"/>
                <a:gd name="T8" fmla="*/ 228924 w 2048"/>
                <a:gd name="T9" fmla="*/ 0 h 2048"/>
                <a:gd name="T10" fmla="*/ 294427 w 2048"/>
                <a:gd name="T11" fmla="*/ 333703 h 2048"/>
                <a:gd name="T12" fmla="*/ 200308 w 2048"/>
                <a:gd name="T13" fmla="*/ 239759 h 2048"/>
                <a:gd name="T14" fmla="*/ 200308 w 2048"/>
                <a:gd name="T15" fmla="*/ 113980 h 2048"/>
                <a:gd name="T16" fmla="*/ 257539 w 2048"/>
                <a:gd name="T17" fmla="*/ 113980 h 2048"/>
                <a:gd name="T18" fmla="*/ 257539 w 2048"/>
                <a:gd name="T19" fmla="*/ 216161 h 2048"/>
                <a:gd name="T20" fmla="*/ 335114 w 2048"/>
                <a:gd name="T21" fmla="*/ 293187 h 2048"/>
                <a:gd name="T22" fmla="*/ 294427 w 2048"/>
                <a:gd name="T23" fmla="*/ 333703 h 20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048"/>
                <a:gd name="T37" fmla="*/ 0 h 2048"/>
                <a:gd name="T38" fmla="*/ 2048 w 2048"/>
                <a:gd name="T39" fmla="*/ 2048 h 204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048" h="2048">
                  <a:moveTo>
                    <a:pt x="1024" y="0"/>
                  </a:moveTo>
                  <a:cubicBezTo>
                    <a:pt x="458" y="0"/>
                    <a:pt x="0" y="458"/>
                    <a:pt x="0" y="1024"/>
                  </a:cubicBezTo>
                  <a:cubicBezTo>
                    <a:pt x="0" y="1590"/>
                    <a:pt x="458" y="2048"/>
                    <a:pt x="1024" y="2048"/>
                  </a:cubicBezTo>
                  <a:cubicBezTo>
                    <a:pt x="1590" y="2048"/>
                    <a:pt x="2048" y="1590"/>
                    <a:pt x="2048" y="1024"/>
                  </a:cubicBezTo>
                  <a:cubicBezTo>
                    <a:pt x="2048" y="458"/>
                    <a:pt x="1590" y="0"/>
                    <a:pt x="1024" y="0"/>
                  </a:cubicBezTo>
                  <a:close/>
                  <a:moveTo>
                    <a:pt x="1317" y="1499"/>
                  </a:moveTo>
                  <a:cubicBezTo>
                    <a:pt x="896" y="1077"/>
                    <a:pt x="896" y="1077"/>
                    <a:pt x="896" y="1077"/>
                  </a:cubicBezTo>
                  <a:cubicBezTo>
                    <a:pt x="896" y="512"/>
                    <a:pt x="896" y="512"/>
                    <a:pt x="896" y="512"/>
                  </a:cubicBezTo>
                  <a:cubicBezTo>
                    <a:pt x="1152" y="512"/>
                    <a:pt x="1152" y="512"/>
                    <a:pt x="1152" y="512"/>
                  </a:cubicBezTo>
                  <a:cubicBezTo>
                    <a:pt x="1152" y="971"/>
                    <a:pt x="1152" y="971"/>
                    <a:pt x="1152" y="971"/>
                  </a:cubicBezTo>
                  <a:cubicBezTo>
                    <a:pt x="1499" y="1317"/>
                    <a:pt x="1499" y="1317"/>
                    <a:pt x="1499" y="1317"/>
                  </a:cubicBezTo>
                  <a:cubicBezTo>
                    <a:pt x="1317" y="1499"/>
                    <a:pt x="1317" y="1499"/>
                    <a:pt x="1317" y="149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5" name="组合 13"/>
          <p:cNvGrpSpPr>
            <a:grpSpLocks/>
          </p:cNvGrpSpPr>
          <p:nvPr/>
        </p:nvGrpSpPr>
        <p:grpSpPr bwMode="auto">
          <a:xfrm>
            <a:off x="10252075" y="3956050"/>
            <a:ext cx="1116013" cy="1116013"/>
            <a:chOff x="10252323" y="3956528"/>
            <a:chExt cx="1116000" cy="1116000"/>
          </a:xfrm>
        </p:grpSpPr>
        <p:sp>
          <p:nvSpPr>
            <p:cNvPr id="18" name="矩形: 圆角 17"/>
            <p:cNvSpPr/>
            <p:nvPr/>
          </p:nvSpPr>
          <p:spPr>
            <a:xfrm rot="2700000">
              <a:off x="10252323" y="3956528"/>
              <a:ext cx="1116000" cy="1116000"/>
            </a:xfrm>
            <a:prstGeom prst="roundRect">
              <a:avLst>
                <a:gd name="adj" fmla="val 7738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216" name="Freeform 37"/>
            <p:cNvSpPr>
              <a:spLocks noEditPoints="1"/>
            </p:cNvSpPr>
            <p:nvPr/>
          </p:nvSpPr>
          <p:spPr bwMode="auto">
            <a:xfrm>
              <a:off x="10644054" y="4323212"/>
              <a:ext cx="342750" cy="382632"/>
            </a:xfrm>
            <a:custGeom>
              <a:avLst/>
              <a:gdLst>
                <a:gd name="T0" fmla="*/ 168184 w 1826"/>
                <a:gd name="T1" fmla="*/ 215230 h 2048"/>
                <a:gd name="T2" fmla="*/ 168184 w 1826"/>
                <a:gd name="T3" fmla="*/ 47829 h 2048"/>
                <a:gd name="T4" fmla="*/ 0 w 1826"/>
                <a:gd name="T5" fmla="*/ 215230 h 2048"/>
                <a:gd name="T6" fmla="*/ 168184 w 1826"/>
                <a:gd name="T7" fmla="*/ 382632 h 2048"/>
                <a:gd name="T8" fmla="*/ 336368 w 1826"/>
                <a:gd name="T9" fmla="*/ 215230 h 2048"/>
                <a:gd name="T10" fmla="*/ 318724 w 1826"/>
                <a:gd name="T11" fmla="*/ 140311 h 2048"/>
                <a:gd name="T12" fmla="*/ 168184 w 1826"/>
                <a:gd name="T13" fmla="*/ 215230 h 2048"/>
                <a:gd name="T14" fmla="*/ 342750 w 1826"/>
                <a:gd name="T15" fmla="*/ 92482 h 2048"/>
                <a:gd name="T16" fmla="*/ 192210 w 1826"/>
                <a:gd name="T17" fmla="*/ 0 h 2048"/>
                <a:gd name="T18" fmla="*/ 192210 w 1826"/>
                <a:gd name="T19" fmla="*/ 167401 h 2048"/>
                <a:gd name="T20" fmla="*/ 342750 w 1826"/>
                <a:gd name="T21" fmla="*/ 92482 h 204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826"/>
                <a:gd name="T34" fmla="*/ 0 h 2048"/>
                <a:gd name="T35" fmla="*/ 1826 w 1826"/>
                <a:gd name="T36" fmla="*/ 2048 h 204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826" h="2048">
                  <a:moveTo>
                    <a:pt x="896" y="1152"/>
                  </a:moveTo>
                  <a:cubicBezTo>
                    <a:pt x="896" y="256"/>
                    <a:pt x="896" y="256"/>
                    <a:pt x="896" y="256"/>
                  </a:cubicBezTo>
                  <a:cubicBezTo>
                    <a:pt x="401" y="256"/>
                    <a:pt x="0" y="657"/>
                    <a:pt x="0" y="1152"/>
                  </a:cubicBezTo>
                  <a:cubicBezTo>
                    <a:pt x="0" y="1647"/>
                    <a:pt x="401" y="2048"/>
                    <a:pt x="896" y="2048"/>
                  </a:cubicBezTo>
                  <a:cubicBezTo>
                    <a:pt x="1391" y="2048"/>
                    <a:pt x="1792" y="1647"/>
                    <a:pt x="1792" y="1152"/>
                  </a:cubicBezTo>
                  <a:cubicBezTo>
                    <a:pt x="1792" y="1008"/>
                    <a:pt x="1758" y="872"/>
                    <a:pt x="1698" y="751"/>
                  </a:cubicBezTo>
                  <a:cubicBezTo>
                    <a:pt x="896" y="1152"/>
                    <a:pt x="896" y="1152"/>
                    <a:pt x="896" y="1152"/>
                  </a:cubicBezTo>
                  <a:close/>
                  <a:moveTo>
                    <a:pt x="1826" y="495"/>
                  </a:moveTo>
                  <a:cubicBezTo>
                    <a:pt x="1678" y="202"/>
                    <a:pt x="1375" y="0"/>
                    <a:pt x="1024" y="0"/>
                  </a:cubicBezTo>
                  <a:cubicBezTo>
                    <a:pt x="1024" y="896"/>
                    <a:pt x="1024" y="896"/>
                    <a:pt x="1024" y="896"/>
                  </a:cubicBezTo>
                  <a:lnTo>
                    <a:pt x="1826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7" name="投影片編號版面配置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144F98-63D7-4655-97EF-65B82FD96D19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8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3" grpId="0"/>
      <p:bldP spid="44" grpId="0"/>
      <p:bldP spid="46" grpId="0"/>
      <p:bldP spid="47" grpId="0"/>
      <p:bldP spid="49" grpId="0"/>
      <p:bldP spid="5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 flipH="1">
            <a:off x="4506913" y="2641600"/>
            <a:ext cx="4211637" cy="58578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r>
              <a:rPr lang="zh-TW" altLang="en-US" sz="3200" dirty="0">
                <a:latin typeface="方正北魏楷书简体"/>
                <a:ea typeface="方正北魏楷书简体"/>
                <a:cs typeface="方正北魏楷书简体"/>
              </a:rPr>
              <a:t>系</a:t>
            </a:r>
            <a:r>
              <a:rPr lang="zh-TW" altLang="en-US" sz="3200" dirty="0" smtClean="0">
                <a:latin typeface="方正北魏楷书简体"/>
                <a:ea typeface="方正北魏楷书简体"/>
                <a:cs typeface="方正北魏楷书简体"/>
              </a:rPr>
              <a:t>統簡介</a:t>
            </a:r>
            <a:endParaRPr lang="zh-CN" altLang="en-US" sz="3200" dirty="0">
              <a:latin typeface="方正北魏楷书简体"/>
              <a:ea typeface="方正北魏楷书简体"/>
              <a:cs typeface="方正北魏楷书简体"/>
            </a:endParaRPr>
          </a:p>
        </p:txBody>
      </p:sp>
      <p:grpSp>
        <p:nvGrpSpPr>
          <p:cNvPr id="8" name="组合 9"/>
          <p:cNvGrpSpPr/>
          <p:nvPr/>
        </p:nvGrpSpPr>
        <p:grpSpPr>
          <a:xfrm>
            <a:off x="10462848" y="-304744"/>
            <a:ext cx="2362982" cy="2314356"/>
            <a:chOff x="1676286" y="1582845"/>
            <a:chExt cx="2360608" cy="231203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1" name="矩形: 圆角 10"/>
            <p:cNvSpPr/>
            <p:nvPr/>
          </p:nvSpPr>
          <p:spPr>
            <a:xfrm rot="18900000" flipH="1">
              <a:off x="1676286" y="1876147"/>
              <a:ext cx="1162606" cy="1162604"/>
            </a:xfrm>
            <a:prstGeom prst="roundRect">
              <a:avLst>
                <a:gd name="adj" fmla="val 4180"/>
              </a:avLst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lumMod val="65000"/>
                  <a:lumOff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2" name="矩形: 圆角 11"/>
            <p:cNvSpPr/>
            <p:nvPr/>
          </p:nvSpPr>
          <p:spPr>
            <a:xfrm rot="18900000" flipH="1">
              <a:off x="2483028" y="1582845"/>
              <a:ext cx="1359282" cy="1359278"/>
            </a:xfrm>
            <a:prstGeom prst="roundRect">
              <a:avLst>
                <a:gd name="adj" fmla="val 4180"/>
              </a:avLst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lumMod val="65000"/>
                  <a:lumOff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3" name="矩形: 圆角 12"/>
            <p:cNvSpPr/>
            <p:nvPr/>
          </p:nvSpPr>
          <p:spPr>
            <a:xfrm rot="18900000" flipH="1">
              <a:off x="2031810" y="2552405"/>
              <a:ext cx="1342472" cy="1342470"/>
            </a:xfrm>
            <a:prstGeom prst="roundRect">
              <a:avLst>
                <a:gd name="adj" fmla="val 4180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lumMod val="65000"/>
                  <a:lumOff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4" name="矩形: 圆角 13"/>
            <p:cNvSpPr/>
            <p:nvPr/>
          </p:nvSpPr>
          <p:spPr>
            <a:xfrm rot="18900000" flipH="1">
              <a:off x="2931896" y="2450393"/>
              <a:ext cx="1104998" cy="1104992"/>
            </a:xfrm>
            <a:prstGeom prst="roundRect">
              <a:avLst>
                <a:gd name="adj" fmla="val 4180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lumMod val="65000"/>
                  <a:lumOff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4519613" y="3176588"/>
            <a:ext cx="6265862" cy="4175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pPr>
              <a:lnSpc>
                <a:spcPct val="130000"/>
              </a:lnSpc>
            </a:pPr>
            <a:r>
              <a:rPr lang="zh-TW" altLang="en-US" dirty="0" smtClean="0">
                <a:solidFill>
                  <a:srgbClr val="595959"/>
                </a:solidFill>
              </a:rPr>
              <a:t>初階系統版面及功能介紹</a:t>
            </a:r>
            <a:endParaRPr lang="zh-CN" altLang="en-US" dirty="0">
              <a:solidFill>
                <a:srgbClr val="595959"/>
              </a:solidFill>
            </a:endParaRPr>
          </a:p>
        </p:txBody>
      </p:sp>
      <p:grpSp>
        <p:nvGrpSpPr>
          <p:cNvPr id="16389" name="组合 18"/>
          <p:cNvGrpSpPr>
            <a:grpSpLocks/>
          </p:cNvGrpSpPr>
          <p:nvPr/>
        </p:nvGrpSpPr>
        <p:grpSpPr bwMode="auto">
          <a:xfrm>
            <a:off x="1327150" y="1922463"/>
            <a:ext cx="2363788" cy="2314575"/>
            <a:chOff x="1327581" y="1922264"/>
            <a:chExt cx="2362983" cy="2314356"/>
          </a:xfrm>
        </p:grpSpPr>
        <p:sp>
          <p:nvSpPr>
            <p:cNvPr id="2" name="矩形: 圆角 1"/>
            <p:cNvSpPr/>
            <p:nvPr/>
          </p:nvSpPr>
          <p:spPr>
            <a:xfrm rot="18900000" flipH="1">
              <a:off x="1327438" y="2216066"/>
              <a:ext cx="1163528" cy="1163242"/>
            </a:xfrm>
            <a:prstGeom prst="roundRect">
              <a:avLst>
                <a:gd name="adj" fmla="val 4180"/>
              </a:avLst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lumMod val="65000"/>
                  <a:lumOff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3" name="矩形: 圆角 2"/>
            <p:cNvSpPr/>
            <p:nvPr/>
          </p:nvSpPr>
          <p:spPr>
            <a:xfrm rot="18900000" flipH="1">
              <a:off x="2135177" y="1922431"/>
              <a:ext cx="1360358" cy="1360024"/>
            </a:xfrm>
            <a:prstGeom prst="roundRect">
              <a:avLst>
                <a:gd name="adj" fmla="val 4180"/>
              </a:avLst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lumMod val="65000"/>
                  <a:lumOff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5" name="矩形: 圆角 4"/>
            <p:cNvSpPr/>
            <p:nvPr/>
          </p:nvSpPr>
          <p:spPr>
            <a:xfrm rot="18900000" flipH="1">
              <a:off x="1682895" y="2892300"/>
              <a:ext cx="1344486" cy="1344155"/>
            </a:xfrm>
            <a:prstGeom prst="roundRect">
              <a:avLst>
                <a:gd name="adj" fmla="val 4180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lumMod val="65000"/>
                  <a:lumOff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4" name="矩形: 圆角 3"/>
            <p:cNvSpPr/>
            <p:nvPr/>
          </p:nvSpPr>
          <p:spPr>
            <a:xfrm rot="18900000" flipH="1">
              <a:off x="2584317" y="2790680"/>
              <a:ext cx="1106383" cy="1106111"/>
            </a:xfrm>
            <a:prstGeom prst="roundRect">
              <a:avLst>
                <a:gd name="adj" fmla="val 4180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lumMod val="65000"/>
                  <a:lumOff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sp>
        <p:nvSpPr>
          <p:cNvPr id="16390" name="文本框 5"/>
          <p:cNvSpPr txBox="1">
            <a:spLocks noChangeArrowheads="1"/>
          </p:cNvSpPr>
          <p:nvPr/>
        </p:nvSpPr>
        <p:spPr bwMode="auto">
          <a:xfrm>
            <a:off x="2122488" y="2312988"/>
            <a:ext cx="863600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pPr algn="ctr"/>
            <a:r>
              <a:rPr lang="en-US" altLang="zh-CN" sz="8800">
                <a:solidFill>
                  <a:schemeClr val="bg1"/>
                </a:solidFill>
              </a:rPr>
              <a:t>3</a:t>
            </a:r>
            <a:endParaRPr lang="zh-CN" altLang="en-US" sz="8800">
              <a:solidFill>
                <a:schemeClr val="bg1"/>
              </a:solidFill>
            </a:endParaRPr>
          </a:p>
        </p:txBody>
      </p:sp>
      <p:sp>
        <p:nvSpPr>
          <p:cNvPr id="17" name="矩形: 圆角 16"/>
          <p:cNvSpPr/>
          <p:nvPr/>
        </p:nvSpPr>
        <p:spPr>
          <a:xfrm rot="18900000" flipH="1">
            <a:off x="1997075" y="2449513"/>
            <a:ext cx="1106487" cy="1106488"/>
          </a:xfrm>
          <a:prstGeom prst="roundRect">
            <a:avLst>
              <a:gd name="adj" fmla="val 4180"/>
            </a:avLst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144F98-63D7-4655-97EF-65B82FD96D19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5" name="组合 1"/>
          <p:cNvGrpSpPr>
            <a:grpSpLocks/>
          </p:cNvGrpSpPr>
          <p:nvPr/>
        </p:nvGrpSpPr>
        <p:grpSpPr bwMode="auto">
          <a:xfrm>
            <a:off x="-212725" y="-120650"/>
            <a:ext cx="4681538" cy="936625"/>
            <a:chOff x="-213069" y="-120985"/>
            <a:chExt cx="4681468" cy="936732"/>
          </a:xfrm>
        </p:grpSpPr>
        <p:grpSp>
          <p:nvGrpSpPr>
            <p:cNvPr id="3" name="组合 2"/>
            <p:cNvGrpSpPr/>
            <p:nvPr/>
          </p:nvGrpSpPr>
          <p:grpSpPr>
            <a:xfrm>
              <a:off x="-213069" y="-120985"/>
              <a:ext cx="956414" cy="936732"/>
              <a:chOff x="1676286" y="1582845"/>
              <a:chExt cx="2360608" cy="2312030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矩形: 圆角 4"/>
              <p:cNvSpPr/>
              <p:nvPr/>
            </p:nvSpPr>
            <p:spPr>
              <a:xfrm rot="18900000" flipH="1">
                <a:off x="1676286" y="1876147"/>
                <a:ext cx="1162606" cy="1162604"/>
              </a:xfrm>
              <a:prstGeom prst="roundRect">
                <a:avLst>
                  <a:gd name="adj" fmla="val 418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" name="矩形: 圆角 5"/>
              <p:cNvSpPr/>
              <p:nvPr/>
            </p:nvSpPr>
            <p:spPr>
              <a:xfrm rot="18900000" flipH="1">
                <a:off x="2483028" y="1582845"/>
                <a:ext cx="1359282" cy="1359278"/>
              </a:xfrm>
              <a:prstGeom prst="roundRect">
                <a:avLst>
                  <a:gd name="adj" fmla="val 418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" name="矩形: 圆角 6"/>
              <p:cNvSpPr/>
              <p:nvPr/>
            </p:nvSpPr>
            <p:spPr>
              <a:xfrm rot="18900000" flipH="1">
                <a:off x="2031810" y="2552405"/>
                <a:ext cx="1342472" cy="1342470"/>
              </a:xfrm>
              <a:prstGeom prst="roundRect">
                <a:avLst>
                  <a:gd name="adj" fmla="val 418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" name="矩形: 圆角 7"/>
              <p:cNvSpPr/>
              <p:nvPr/>
            </p:nvSpPr>
            <p:spPr>
              <a:xfrm rot="18900000" flipH="1">
                <a:off x="2931896" y="2450393"/>
                <a:ext cx="1104998" cy="1104992"/>
              </a:xfrm>
              <a:prstGeom prst="roundRect">
                <a:avLst>
                  <a:gd name="adj" fmla="val 418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898164" y="264822"/>
              <a:ext cx="3570235" cy="4620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9pPr>
            </a:lstStyle>
            <a:p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方正北魏楷书简体"/>
                </a:rPr>
                <a:t>使用技術</a:t>
              </a:r>
              <a:endPara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方正北魏楷书简体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5336498" y="2392936"/>
            <a:ext cx="749008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網頁主體：使用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bootstrap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作為前端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框架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None/>
            </a:pP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None/>
            </a:pP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PDO (PHP Data Object)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語法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PHP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Javascipt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三種程式語言撰寫</a:t>
            </a: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04" y="3838391"/>
            <a:ext cx="4437973" cy="2287296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03" y="1607858"/>
            <a:ext cx="2132709" cy="198120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462" y="1607858"/>
            <a:ext cx="1850036" cy="2017278"/>
          </a:xfrm>
          <a:prstGeom prst="rect">
            <a:avLst/>
          </a:prstGeom>
        </p:spPr>
      </p:pic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144F98-63D7-4655-97EF-65B82FD96D19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3244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组合 7"/>
          <p:cNvGrpSpPr>
            <a:grpSpLocks/>
          </p:cNvGrpSpPr>
          <p:nvPr/>
        </p:nvGrpSpPr>
        <p:grpSpPr bwMode="auto">
          <a:xfrm>
            <a:off x="-212725" y="-120650"/>
            <a:ext cx="4681538" cy="936625"/>
            <a:chOff x="-213069" y="-120985"/>
            <a:chExt cx="4681468" cy="936732"/>
          </a:xfrm>
        </p:grpSpPr>
        <p:grpSp>
          <p:nvGrpSpPr>
            <p:cNvPr id="3" name="组合 8"/>
            <p:cNvGrpSpPr/>
            <p:nvPr/>
          </p:nvGrpSpPr>
          <p:grpSpPr>
            <a:xfrm>
              <a:off x="-213069" y="-120985"/>
              <a:ext cx="956414" cy="936732"/>
              <a:chOff x="1676286" y="1582845"/>
              <a:chExt cx="2360608" cy="2312030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矩形: 圆角 10"/>
              <p:cNvSpPr/>
              <p:nvPr/>
            </p:nvSpPr>
            <p:spPr>
              <a:xfrm rot="18900000" flipH="1">
                <a:off x="1676286" y="1876147"/>
                <a:ext cx="1162606" cy="1162604"/>
              </a:xfrm>
              <a:prstGeom prst="roundRect">
                <a:avLst>
                  <a:gd name="adj" fmla="val 418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 rot="18900000" flipH="1">
                <a:off x="2483028" y="1582845"/>
                <a:ext cx="1359282" cy="1359278"/>
              </a:xfrm>
              <a:prstGeom prst="roundRect">
                <a:avLst>
                  <a:gd name="adj" fmla="val 418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" name="矩形: 圆角 12"/>
              <p:cNvSpPr/>
              <p:nvPr/>
            </p:nvSpPr>
            <p:spPr>
              <a:xfrm rot="18900000" flipH="1">
                <a:off x="2031810" y="2552405"/>
                <a:ext cx="1342472" cy="1342470"/>
              </a:xfrm>
              <a:prstGeom prst="roundRect">
                <a:avLst>
                  <a:gd name="adj" fmla="val 418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矩形: 圆角 13"/>
              <p:cNvSpPr/>
              <p:nvPr/>
            </p:nvSpPr>
            <p:spPr>
              <a:xfrm rot="18900000" flipH="1">
                <a:off x="2931896" y="2450393"/>
                <a:ext cx="1104998" cy="1104992"/>
              </a:xfrm>
              <a:prstGeom prst="roundRect">
                <a:avLst>
                  <a:gd name="adj" fmla="val 418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898164" y="240522"/>
              <a:ext cx="3570235" cy="4620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9pPr>
            </a:lstStyle>
            <a:p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方正北魏楷书简体"/>
                </a:rPr>
                <a:t>經驗值系統簡介</a:t>
              </a:r>
              <a:endPara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方正北魏楷书简体"/>
              </a:endParaRPr>
            </a:p>
          </p:txBody>
        </p:sp>
      </p:grp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62086633"/>
              </p:ext>
            </p:extLst>
          </p:nvPr>
        </p:nvGraphicFramePr>
        <p:xfrm>
          <a:off x="22449" y="1644676"/>
          <a:ext cx="5953760" cy="39691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椭圆 6"/>
          <p:cNvSpPr/>
          <p:nvPr/>
        </p:nvSpPr>
        <p:spPr>
          <a:xfrm>
            <a:off x="2472073" y="6076950"/>
            <a:ext cx="1054511" cy="1603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3525838" y="2022475"/>
            <a:ext cx="538162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8907463" y="1801813"/>
            <a:ext cx="2155825" cy="46196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r>
              <a:rPr lang="zh-TW" altLang="en-US" sz="24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方正北魏楷书简体"/>
              </a:rPr>
              <a:t>每日任務</a:t>
            </a:r>
            <a:endParaRPr lang="zh-CN" altLang="en-US" sz="24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方正北魏楷书简体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727281" y="2181225"/>
            <a:ext cx="34647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每天發表前三篇文章可獲得經驗值，若超過五篇降低經驗值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3525838" y="3132138"/>
            <a:ext cx="217011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3886200" y="4278313"/>
            <a:ext cx="5016500" cy="142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8904288" y="4110038"/>
            <a:ext cx="2155825" cy="46166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r>
              <a:rPr lang="zh-TW" altLang="en-US" sz="2400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方正北魏楷书简体"/>
              </a:rPr>
              <a:t>活動品質控管</a:t>
            </a:r>
            <a:endParaRPr lang="zh-CN" altLang="en-US" sz="2400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方正北魏楷书简体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904288" y="4491038"/>
            <a:ext cx="30668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活動主辦可限制參加會員的等級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3525838" y="5235575"/>
            <a:ext cx="2176462" cy="95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608638" y="2960688"/>
            <a:ext cx="2155825" cy="46196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r>
              <a:rPr lang="zh-TW" altLang="en-US" sz="2400" dirty="0" smtClean="0">
                <a:solidFill>
                  <a:srgbClr val="364D7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方正北魏楷书简体"/>
              </a:rPr>
              <a:t>活躍度</a:t>
            </a:r>
            <a:endParaRPr lang="zh-CN" altLang="en-US" sz="2400" dirty="0">
              <a:solidFill>
                <a:srgbClr val="364D76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方正北魏楷书简体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608638" y="3341688"/>
            <a:ext cx="2932112" cy="338554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參加活動並出席可獲得經驗值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616575" y="5046663"/>
            <a:ext cx="2155825" cy="46196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r>
              <a:rPr lang="zh-TW" altLang="en-US" sz="2400" dirty="0" smtClean="0">
                <a:solidFill>
                  <a:srgbClr val="1D2E4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方正北魏楷书简体"/>
              </a:rPr>
              <a:t>更多福利</a:t>
            </a:r>
            <a:endParaRPr lang="zh-CN" altLang="en-US" sz="2400" dirty="0">
              <a:solidFill>
                <a:srgbClr val="1D2E4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方正北魏楷书简体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5616575" y="5426075"/>
            <a:ext cx="3510647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依等級可能提供更優質的服務品質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例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贈送小贈品，抽獎機率提高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144F98-63D7-4655-97EF-65B82FD96D19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3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31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6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43" grpId="0"/>
      <p:bldP spid="44" grpId="0"/>
      <p:bldP spid="35" grpId="0"/>
      <p:bldP spid="36" grpId="0" animBg="1"/>
      <p:bldP spid="48" grpId="0"/>
      <p:bldP spid="4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78026" y="2483141"/>
            <a:ext cx="1817350" cy="1184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315" name="组合 1"/>
          <p:cNvGrpSpPr>
            <a:grpSpLocks/>
          </p:cNvGrpSpPr>
          <p:nvPr/>
        </p:nvGrpSpPr>
        <p:grpSpPr bwMode="auto">
          <a:xfrm>
            <a:off x="-212725" y="-120650"/>
            <a:ext cx="4681538" cy="936625"/>
            <a:chOff x="-213069" y="-120985"/>
            <a:chExt cx="4681468" cy="936732"/>
          </a:xfrm>
        </p:grpSpPr>
        <p:grpSp>
          <p:nvGrpSpPr>
            <p:cNvPr id="3" name="组合 2"/>
            <p:cNvGrpSpPr/>
            <p:nvPr/>
          </p:nvGrpSpPr>
          <p:grpSpPr>
            <a:xfrm>
              <a:off x="-213069" y="-120985"/>
              <a:ext cx="956414" cy="936732"/>
              <a:chOff x="1676286" y="1582845"/>
              <a:chExt cx="2360608" cy="2312030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矩形: 圆角 4"/>
              <p:cNvSpPr/>
              <p:nvPr/>
            </p:nvSpPr>
            <p:spPr>
              <a:xfrm rot="18900000" flipH="1">
                <a:off x="1676286" y="1876147"/>
                <a:ext cx="1162606" cy="1162604"/>
              </a:xfrm>
              <a:prstGeom prst="roundRect">
                <a:avLst>
                  <a:gd name="adj" fmla="val 418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" name="矩形: 圆角 5"/>
              <p:cNvSpPr/>
              <p:nvPr/>
            </p:nvSpPr>
            <p:spPr>
              <a:xfrm rot="18900000" flipH="1">
                <a:off x="2483028" y="1582845"/>
                <a:ext cx="1359282" cy="1359278"/>
              </a:xfrm>
              <a:prstGeom prst="roundRect">
                <a:avLst>
                  <a:gd name="adj" fmla="val 418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" name="矩形: 圆角 6"/>
              <p:cNvSpPr/>
              <p:nvPr/>
            </p:nvSpPr>
            <p:spPr>
              <a:xfrm rot="18900000" flipH="1">
                <a:off x="2031810" y="2552405"/>
                <a:ext cx="1342472" cy="1342470"/>
              </a:xfrm>
              <a:prstGeom prst="roundRect">
                <a:avLst>
                  <a:gd name="adj" fmla="val 418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" name="矩形: 圆角 7"/>
              <p:cNvSpPr/>
              <p:nvPr/>
            </p:nvSpPr>
            <p:spPr>
              <a:xfrm rot="18900000" flipH="1">
                <a:off x="2931896" y="2450393"/>
                <a:ext cx="1104998" cy="1104992"/>
              </a:xfrm>
              <a:prstGeom prst="roundRect">
                <a:avLst>
                  <a:gd name="adj" fmla="val 418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898164" y="264822"/>
              <a:ext cx="3570235" cy="4620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9pPr>
            </a:lstStyle>
            <a:p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方正北魏楷书简体"/>
                </a:rPr>
                <a:t>圖片及文章管理系統</a:t>
              </a:r>
              <a:endPara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方正北魏楷书简体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8900" y="2062229"/>
            <a:ext cx="1478576" cy="2214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本框 11"/>
          <p:cNvSpPr txBox="1"/>
          <p:nvPr/>
        </p:nvSpPr>
        <p:spPr>
          <a:xfrm>
            <a:off x="2352675" y="2910522"/>
            <a:ext cx="2698750" cy="46196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r>
              <a:rPr lang="zh-TW" altLang="en-US" sz="24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方正北魏楷书简体"/>
              </a:rPr>
              <a:t>圖片</a:t>
            </a:r>
            <a:endParaRPr lang="zh-CN" altLang="en-US" sz="24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方正北魏楷书简体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360612" y="3399472"/>
            <a:ext cx="368784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pPr lvl="1">
              <a:buFont typeface="Wingdings" pitchFamily="2" charset="2"/>
              <a:buChar char="l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上傳者使用</a:t>
            </a:r>
            <a:r>
              <a:rPr lang="en-US" altLang="zh-TW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hashtag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標註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作品跟角色名稱</a:t>
            </a:r>
            <a:endParaRPr lang="en-US" altLang="zh-TW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itchFamily="2" charset="2"/>
              <a:buChar char="l"/>
            </a:pPr>
            <a:endParaRPr lang="en-US" altLang="zh-TW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itchFamily="2" charset="2"/>
              <a:buChar char="l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提供多種排序方式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例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觀看次數，按讚次數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lvl="1">
              <a:buFont typeface="Wingdings" pitchFamily="2" charset="2"/>
              <a:buChar char="l"/>
            </a:pP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itchFamily="2" charset="2"/>
              <a:buChar char="l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使用者可在搜尋欄透過作品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or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角色名稱尋找想要的圖片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0" name="组合 15"/>
          <p:cNvGrpSpPr>
            <a:grpSpLocks/>
          </p:cNvGrpSpPr>
          <p:nvPr/>
        </p:nvGrpSpPr>
        <p:grpSpPr bwMode="auto">
          <a:xfrm>
            <a:off x="7843837" y="3399472"/>
            <a:ext cx="2590800" cy="0"/>
            <a:chOff x="7894320" y="2046603"/>
            <a:chExt cx="2590800" cy="1272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2460625" y="2249488"/>
              <a:ext cx="539750" cy="0"/>
            </a:xfrm>
            <a:prstGeom prst="line">
              <a:avLst/>
            </a:prstGeom>
            <a:ln w="349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2965450" y="2249488"/>
              <a:ext cx="2085975" cy="0"/>
            </a:xfrm>
            <a:prstGeom prst="line">
              <a:avLst/>
            </a:prstGeom>
            <a:ln w="31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文本框 38"/>
          <p:cNvSpPr txBox="1"/>
          <p:nvPr/>
        </p:nvSpPr>
        <p:spPr>
          <a:xfrm>
            <a:off x="8220075" y="2910522"/>
            <a:ext cx="2700338" cy="46196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r>
              <a:rPr lang="zh-TW" altLang="en-US" sz="2400" dirty="0">
                <a:solidFill>
                  <a:srgbClr val="364D7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方正北魏楷书简体"/>
              </a:rPr>
              <a:t>文章</a:t>
            </a:r>
            <a:endParaRPr lang="zh-CN" altLang="en-US" sz="2400" dirty="0">
              <a:solidFill>
                <a:srgbClr val="364D76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方正北魏楷书简体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229599" y="3399472"/>
            <a:ext cx="371632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pPr lvl="1">
              <a:buFont typeface="Wingdings" pitchFamily="2" charset="2"/>
              <a:buChar char="l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上傳者使用</a:t>
            </a:r>
            <a:r>
              <a:rPr lang="en-US" altLang="zh-TW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hashtag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標註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文章關鍵字</a:t>
            </a:r>
            <a:endParaRPr lang="en-US" altLang="zh-TW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itchFamily="2" charset="2"/>
              <a:buChar char="l"/>
            </a:pPr>
            <a:endParaRPr lang="en-US" altLang="zh-TW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itchFamily="2" charset="2"/>
              <a:buChar char="l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管理者定期將精華文章獨立出來方便使用者閱讀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itchFamily="2" charset="2"/>
              <a:buChar char="l"/>
            </a:pP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itchFamily="2" charset="2"/>
              <a:buChar char="l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使用者可在搜尋欄透過關鍵字尋找想要的文章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0" name="组合 37"/>
          <p:cNvGrpSpPr>
            <a:grpSpLocks/>
          </p:cNvGrpSpPr>
          <p:nvPr/>
        </p:nvGrpSpPr>
        <p:grpSpPr bwMode="auto">
          <a:xfrm>
            <a:off x="8329613" y="3399472"/>
            <a:ext cx="2590800" cy="0"/>
            <a:chOff x="8329506" y="2248722"/>
            <a:chExt cx="2590800" cy="1272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8329613" y="2249488"/>
              <a:ext cx="539750" cy="0"/>
            </a:xfrm>
            <a:prstGeom prst="line">
              <a:avLst/>
            </a:prstGeom>
            <a:ln w="349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8834438" y="2249488"/>
              <a:ext cx="2085975" cy="0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144F98-63D7-4655-97EF-65B82FD96D19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39" grpId="0"/>
      <p:bldP spid="4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5" name="组合 1"/>
          <p:cNvGrpSpPr>
            <a:grpSpLocks/>
          </p:cNvGrpSpPr>
          <p:nvPr/>
        </p:nvGrpSpPr>
        <p:grpSpPr bwMode="auto">
          <a:xfrm>
            <a:off x="-212725" y="-120650"/>
            <a:ext cx="4681538" cy="936625"/>
            <a:chOff x="-213069" y="-120985"/>
            <a:chExt cx="4681468" cy="936732"/>
          </a:xfrm>
        </p:grpSpPr>
        <p:grpSp>
          <p:nvGrpSpPr>
            <p:cNvPr id="3" name="组合 2"/>
            <p:cNvGrpSpPr/>
            <p:nvPr/>
          </p:nvGrpSpPr>
          <p:grpSpPr>
            <a:xfrm>
              <a:off x="-213069" y="-120985"/>
              <a:ext cx="956414" cy="936732"/>
              <a:chOff x="1676286" y="1582845"/>
              <a:chExt cx="2360608" cy="2312030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矩形: 圆角 4"/>
              <p:cNvSpPr/>
              <p:nvPr/>
            </p:nvSpPr>
            <p:spPr>
              <a:xfrm rot="18900000" flipH="1">
                <a:off x="1676286" y="1876147"/>
                <a:ext cx="1162606" cy="1162604"/>
              </a:xfrm>
              <a:prstGeom prst="roundRect">
                <a:avLst>
                  <a:gd name="adj" fmla="val 418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" name="矩形: 圆角 5"/>
              <p:cNvSpPr/>
              <p:nvPr/>
            </p:nvSpPr>
            <p:spPr>
              <a:xfrm rot="18900000" flipH="1">
                <a:off x="2483028" y="1582845"/>
                <a:ext cx="1359282" cy="1359278"/>
              </a:xfrm>
              <a:prstGeom prst="roundRect">
                <a:avLst>
                  <a:gd name="adj" fmla="val 418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" name="矩形: 圆角 6"/>
              <p:cNvSpPr/>
              <p:nvPr/>
            </p:nvSpPr>
            <p:spPr>
              <a:xfrm rot="18900000" flipH="1">
                <a:off x="2031810" y="2552405"/>
                <a:ext cx="1342472" cy="1342470"/>
              </a:xfrm>
              <a:prstGeom prst="roundRect">
                <a:avLst>
                  <a:gd name="adj" fmla="val 418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" name="矩形: 圆角 7"/>
              <p:cNvSpPr/>
              <p:nvPr/>
            </p:nvSpPr>
            <p:spPr>
              <a:xfrm rot="18900000" flipH="1">
                <a:off x="2931896" y="2450393"/>
                <a:ext cx="1104998" cy="1104992"/>
              </a:xfrm>
              <a:prstGeom prst="roundRect">
                <a:avLst>
                  <a:gd name="adj" fmla="val 418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898164" y="264822"/>
              <a:ext cx="3570235" cy="4620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9pPr>
            </a:lstStyle>
            <a:p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方正北魏楷书简体"/>
                </a:rPr>
                <a:t>主頁面</a:t>
              </a:r>
              <a:endPara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方正北魏楷书简体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00" y="781542"/>
            <a:ext cx="10717362" cy="580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58938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5" name="组合 1"/>
          <p:cNvGrpSpPr>
            <a:grpSpLocks/>
          </p:cNvGrpSpPr>
          <p:nvPr/>
        </p:nvGrpSpPr>
        <p:grpSpPr bwMode="auto">
          <a:xfrm>
            <a:off x="-212725" y="-120650"/>
            <a:ext cx="4681538" cy="936625"/>
            <a:chOff x="-213069" y="-120985"/>
            <a:chExt cx="4681468" cy="936732"/>
          </a:xfrm>
        </p:grpSpPr>
        <p:grpSp>
          <p:nvGrpSpPr>
            <p:cNvPr id="3" name="组合 2"/>
            <p:cNvGrpSpPr/>
            <p:nvPr/>
          </p:nvGrpSpPr>
          <p:grpSpPr>
            <a:xfrm>
              <a:off x="-213069" y="-120985"/>
              <a:ext cx="956414" cy="936732"/>
              <a:chOff x="1676286" y="1582845"/>
              <a:chExt cx="2360608" cy="2312030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矩形: 圆角 4"/>
              <p:cNvSpPr/>
              <p:nvPr/>
            </p:nvSpPr>
            <p:spPr>
              <a:xfrm rot="18900000" flipH="1">
                <a:off x="1676286" y="1876147"/>
                <a:ext cx="1162606" cy="1162604"/>
              </a:xfrm>
              <a:prstGeom prst="roundRect">
                <a:avLst>
                  <a:gd name="adj" fmla="val 418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" name="矩形: 圆角 5"/>
              <p:cNvSpPr/>
              <p:nvPr/>
            </p:nvSpPr>
            <p:spPr>
              <a:xfrm rot="18900000" flipH="1">
                <a:off x="2483028" y="1582845"/>
                <a:ext cx="1359282" cy="1359278"/>
              </a:xfrm>
              <a:prstGeom prst="roundRect">
                <a:avLst>
                  <a:gd name="adj" fmla="val 418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" name="矩形: 圆角 6"/>
              <p:cNvSpPr/>
              <p:nvPr/>
            </p:nvSpPr>
            <p:spPr>
              <a:xfrm rot="18900000" flipH="1">
                <a:off x="2031810" y="2552405"/>
                <a:ext cx="1342472" cy="1342470"/>
              </a:xfrm>
              <a:prstGeom prst="roundRect">
                <a:avLst>
                  <a:gd name="adj" fmla="val 418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" name="矩形: 圆角 7"/>
              <p:cNvSpPr/>
              <p:nvPr/>
            </p:nvSpPr>
            <p:spPr>
              <a:xfrm rot="18900000" flipH="1">
                <a:off x="2931896" y="2450393"/>
                <a:ext cx="1104998" cy="1104992"/>
              </a:xfrm>
              <a:prstGeom prst="roundRect">
                <a:avLst>
                  <a:gd name="adj" fmla="val 418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898164" y="264822"/>
              <a:ext cx="3570235" cy="4620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9pPr>
            </a:lstStyle>
            <a:p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方正北魏楷书简体"/>
                </a:rPr>
                <a:t>註冊主頁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方正北魏楷书简体"/>
                </a:rPr>
                <a:t>面</a:t>
              </a:r>
              <a:endPara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方正北魏楷书简体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601" y="771176"/>
            <a:ext cx="10503181" cy="568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7540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5" name="组合 1"/>
          <p:cNvGrpSpPr>
            <a:grpSpLocks/>
          </p:cNvGrpSpPr>
          <p:nvPr/>
        </p:nvGrpSpPr>
        <p:grpSpPr bwMode="auto">
          <a:xfrm>
            <a:off x="-212725" y="-120650"/>
            <a:ext cx="4681538" cy="936625"/>
            <a:chOff x="-213069" y="-120985"/>
            <a:chExt cx="4681468" cy="936732"/>
          </a:xfrm>
        </p:grpSpPr>
        <p:grpSp>
          <p:nvGrpSpPr>
            <p:cNvPr id="3" name="组合 2"/>
            <p:cNvGrpSpPr/>
            <p:nvPr/>
          </p:nvGrpSpPr>
          <p:grpSpPr>
            <a:xfrm>
              <a:off x="-213069" y="-120985"/>
              <a:ext cx="956414" cy="936732"/>
              <a:chOff x="1676286" y="1582845"/>
              <a:chExt cx="2360608" cy="2312030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矩形: 圆角 4"/>
              <p:cNvSpPr/>
              <p:nvPr/>
            </p:nvSpPr>
            <p:spPr>
              <a:xfrm rot="18900000" flipH="1">
                <a:off x="1676286" y="1876147"/>
                <a:ext cx="1162606" cy="1162604"/>
              </a:xfrm>
              <a:prstGeom prst="roundRect">
                <a:avLst>
                  <a:gd name="adj" fmla="val 418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" name="矩形: 圆角 5"/>
              <p:cNvSpPr/>
              <p:nvPr/>
            </p:nvSpPr>
            <p:spPr>
              <a:xfrm rot="18900000" flipH="1">
                <a:off x="2483028" y="1582845"/>
                <a:ext cx="1359282" cy="1359278"/>
              </a:xfrm>
              <a:prstGeom prst="roundRect">
                <a:avLst>
                  <a:gd name="adj" fmla="val 418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" name="矩形: 圆角 6"/>
              <p:cNvSpPr/>
              <p:nvPr/>
            </p:nvSpPr>
            <p:spPr>
              <a:xfrm rot="18900000" flipH="1">
                <a:off x="2031810" y="2552405"/>
                <a:ext cx="1342472" cy="1342470"/>
              </a:xfrm>
              <a:prstGeom prst="roundRect">
                <a:avLst>
                  <a:gd name="adj" fmla="val 418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" name="矩形: 圆角 7"/>
              <p:cNvSpPr/>
              <p:nvPr/>
            </p:nvSpPr>
            <p:spPr>
              <a:xfrm rot="18900000" flipH="1">
                <a:off x="2931896" y="2450393"/>
                <a:ext cx="1104998" cy="1104992"/>
              </a:xfrm>
              <a:prstGeom prst="roundRect">
                <a:avLst>
                  <a:gd name="adj" fmla="val 418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898164" y="264822"/>
              <a:ext cx="3570235" cy="4620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9pPr>
            </a:lstStyle>
            <a:p>
              <a:r>
                <a:rPr lang="en-US" altLang="zh-CN" sz="2400" dirty="0" err="1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方正北魏楷书简体"/>
                </a:rPr>
                <a:t>Coser</a:t>
              </a: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方正北魏楷书简体"/>
                </a:rPr>
                <a:t>註冊</a:t>
              </a:r>
              <a:endPara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方正北魏楷书简体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63" y="802940"/>
            <a:ext cx="10333474" cy="559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2222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5" name="组合 1"/>
          <p:cNvGrpSpPr>
            <a:grpSpLocks/>
          </p:cNvGrpSpPr>
          <p:nvPr/>
        </p:nvGrpSpPr>
        <p:grpSpPr bwMode="auto">
          <a:xfrm>
            <a:off x="-212725" y="-120650"/>
            <a:ext cx="4681538" cy="936625"/>
            <a:chOff x="-213069" y="-120985"/>
            <a:chExt cx="4681468" cy="936732"/>
          </a:xfrm>
        </p:grpSpPr>
        <p:grpSp>
          <p:nvGrpSpPr>
            <p:cNvPr id="3" name="组合 2"/>
            <p:cNvGrpSpPr/>
            <p:nvPr/>
          </p:nvGrpSpPr>
          <p:grpSpPr>
            <a:xfrm>
              <a:off x="-213069" y="-120985"/>
              <a:ext cx="956414" cy="936732"/>
              <a:chOff x="1676286" y="1582845"/>
              <a:chExt cx="2360608" cy="2312030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矩形: 圆角 4"/>
              <p:cNvSpPr/>
              <p:nvPr/>
            </p:nvSpPr>
            <p:spPr>
              <a:xfrm rot="18900000" flipH="1">
                <a:off x="1676286" y="1876147"/>
                <a:ext cx="1162606" cy="1162604"/>
              </a:xfrm>
              <a:prstGeom prst="roundRect">
                <a:avLst>
                  <a:gd name="adj" fmla="val 418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" name="矩形: 圆角 5"/>
              <p:cNvSpPr/>
              <p:nvPr/>
            </p:nvSpPr>
            <p:spPr>
              <a:xfrm rot="18900000" flipH="1">
                <a:off x="2483028" y="1582845"/>
                <a:ext cx="1359282" cy="1359278"/>
              </a:xfrm>
              <a:prstGeom prst="roundRect">
                <a:avLst>
                  <a:gd name="adj" fmla="val 418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" name="矩形: 圆角 6"/>
              <p:cNvSpPr/>
              <p:nvPr/>
            </p:nvSpPr>
            <p:spPr>
              <a:xfrm rot="18900000" flipH="1">
                <a:off x="2031810" y="2552405"/>
                <a:ext cx="1342472" cy="1342470"/>
              </a:xfrm>
              <a:prstGeom prst="roundRect">
                <a:avLst>
                  <a:gd name="adj" fmla="val 418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" name="矩形: 圆角 7"/>
              <p:cNvSpPr/>
              <p:nvPr/>
            </p:nvSpPr>
            <p:spPr>
              <a:xfrm rot="18900000" flipH="1">
                <a:off x="2931896" y="2450393"/>
                <a:ext cx="1104998" cy="1104992"/>
              </a:xfrm>
              <a:prstGeom prst="roundRect">
                <a:avLst>
                  <a:gd name="adj" fmla="val 418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898164" y="264822"/>
              <a:ext cx="3570235" cy="4620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9pPr>
            </a:lstStyle>
            <a:p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方正北魏楷书简体"/>
                </a:rPr>
                <a:t>攝影師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方正北魏楷书简体"/>
                </a:rPr>
                <a:t>註冊</a:t>
              </a:r>
              <a:endPara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方正北魏楷书简体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00" y="781541"/>
            <a:ext cx="10316790" cy="558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3831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5" name="组合 1"/>
          <p:cNvGrpSpPr>
            <a:grpSpLocks/>
          </p:cNvGrpSpPr>
          <p:nvPr/>
        </p:nvGrpSpPr>
        <p:grpSpPr bwMode="auto">
          <a:xfrm>
            <a:off x="-212725" y="-120650"/>
            <a:ext cx="4681538" cy="936625"/>
            <a:chOff x="-213069" y="-120985"/>
            <a:chExt cx="4681468" cy="936732"/>
          </a:xfrm>
        </p:grpSpPr>
        <p:grpSp>
          <p:nvGrpSpPr>
            <p:cNvPr id="3" name="组合 2"/>
            <p:cNvGrpSpPr/>
            <p:nvPr/>
          </p:nvGrpSpPr>
          <p:grpSpPr>
            <a:xfrm>
              <a:off x="-213069" y="-120985"/>
              <a:ext cx="956414" cy="936732"/>
              <a:chOff x="1676286" y="1582845"/>
              <a:chExt cx="2360608" cy="2312030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矩形: 圆角 4"/>
              <p:cNvSpPr/>
              <p:nvPr/>
            </p:nvSpPr>
            <p:spPr>
              <a:xfrm rot="18900000" flipH="1">
                <a:off x="1676286" y="1876147"/>
                <a:ext cx="1162606" cy="1162604"/>
              </a:xfrm>
              <a:prstGeom prst="roundRect">
                <a:avLst>
                  <a:gd name="adj" fmla="val 418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" name="矩形: 圆角 5"/>
              <p:cNvSpPr/>
              <p:nvPr/>
            </p:nvSpPr>
            <p:spPr>
              <a:xfrm rot="18900000" flipH="1">
                <a:off x="2483028" y="1582845"/>
                <a:ext cx="1359282" cy="1359278"/>
              </a:xfrm>
              <a:prstGeom prst="roundRect">
                <a:avLst>
                  <a:gd name="adj" fmla="val 418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" name="矩形: 圆角 6"/>
              <p:cNvSpPr/>
              <p:nvPr/>
            </p:nvSpPr>
            <p:spPr>
              <a:xfrm rot="18900000" flipH="1">
                <a:off x="2031810" y="2552405"/>
                <a:ext cx="1342472" cy="1342470"/>
              </a:xfrm>
              <a:prstGeom prst="roundRect">
                <a:avLst>
                  <a:gd name="adj" fmla="val 418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" name="矩形: 圆角 7"/>
              <p:cNvSpPr/>
              <p:nvPr/>
            </p:nvSpPr>
            <p:spPr>
              <a:xfrm rot="18900000" flipH="1">
                <a:off x="2931896" y="2450393"/>
                <a:ext cx="1104998" cy="1104992"/>
              </a:xfrm>
              <a:prstGeom prst="roundRect">
                <a:avLst>
                  <a:gd name="adj" fmla="val 418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898164" y="264822"/>
              <a:ext cx="3570235" cy="4620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9pPr>
            </a:lstStyle>
            <a:p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方正北魏楷书简体"/>
                </a:rPr>
                <a:t>個人主頁面</a:t>
              </a:r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方正北魏楷书简体"/>
                </a:rPr>
                <a:t>(</a:t>
              </a: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方正北魏楷书简体"/>
                </a:rPr>
                <a:t>上半</a:t>
              </a:r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方正北魏楷书简体"/>
                </a:rPr>
                <a:t>)</a:t>
              </a:r>
              <a:endPara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方正北魏楷书简体"/>
              </a:endParaRPr>
            </a:p>
          </p:txBody>
        </p:sp>
      </p:grp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25" y="928635"/>
            <a:ext cx="10290875" cy="557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19928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/>
          <p:cNvSpPr/>
          <p:nvPr/>
        </p:nvSpPr>
        <p:spPr>
          <a:xfrm rot="18900000" flipH="1">
            <a:off x="1466056" y="-337344"/>
            <a:ext cx="1751013" cy="1749425"/>
          </a:xfrm>
          <a:prstGeom prst="roundRect">
            <a:avLst>
              <a:gd name="adj" fmla="val 6899"/>
            </a:avLst>
          </a:prstGeom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矩形: 圆角 10"/>
          <p:cNvSpPr/>
          <p:nvPr/>
        </p:nvSpPr>
        <p:spPr>
          <a:xfrm rot="18900000" flipH="1">
            <a:off x="-276225" y="-280988"/>
            <a:ext cx="2301876" cy="2301875"/>
          </a:xfrm>
          <a:prstGeom prst="roundRect">
            <a:avLst>
              <a:gd name="adj" fmla="val 8889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 rot="18900000" flipH="1">
            <a:off x="514350" y="1314450"/>
            <a:ext cx="1962150" cy="1962150"/>
          </a:xfrm>
          <a:prstGeom prst="roundRect">
            <a:avLst>
              <a:gd name="adj" fmla="val 4180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3" name="矩形: 圆角 12"/>
          <p:cNvSpPr/>
          <p:nvPr/>
        </p:nvSpPr>
        <p:spPr>
          <a:xfrm rot="18900000" flipH="1">
            <a:off x="1400175" y="1285875"/>
            <a:ext cx="1473200" cy="1473200"/>
          </a:xfrm>
          <a:prstGeom prst="roundRect">
            <a:avLst>
              <a:gd name="adj" fmla="val 11160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矩形: 圆角 16"/>
          <p:cNvSpPr/>
          <p:nvPr/>
        </p:nvSpPr>
        <p:spPr>
          <a:xfrm rot="18900000" flipH="1">
            <a:off x="-392113" y="1743075"/>
            <a:ext cx="944563" cy="944563"/>
          </a:xfrm>
          <a:prstGeom prst="roundRect">
            <a:avLst>
              <a:gd name="adj" fmla="val 6899"/>
            </a:avLst>
          </a:prstGeom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" name="矩形: 圆角 19"/>
          <p:cNvSpPr/>
          <p:nvPr/>
        </p:nvSpPr>
        <p:spPr>
          <a:xfrm rot="18900000" flipH="1">
            <a:off x="-660400" y="2643188"/>
            <a:ext cx="2289175" cy="2289175"/>
          </a:xfrm>
          <a:prstGeom prst="roundRect">
            <a:avLst>
              <a:gd name="adj" fmla="val 11160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矩形: 圆角 17"/>
          <p:cNvSpPr/>
          <p:nvPr/>
        </p:nvSpPr>
        <p:spPr>
          <a:xfrm rot="18900000" flipH="1">
            <a:off x="1676400" y="2916238"/>
            <a:ext cx="965200" cy="965200"/>
          </a:xfrm>
          <a:prstGeom prst="roundRect">
            <a:avLst>
              <a:gd name="adj" fmla="val 8889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" name="矩形: 圆角 20"/>
          <p:cNvSpPr/>
          <p:nvPr/>
        </p:nvSpPr>
        <p:spPr>
          <a:xfrm rot="18900000" flipH="1">
            <a:off x="1290638" y="3754438"/>
            <a:ext cx="1962150" cy="1962150"/>
          </a:xfrm>
          <a:prstGeom prst="roundRect">
            <a:avLst>
              <a:gd name="adj" fmla="val 4180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22" name="矩形: 圆角 21"/>
          <p:cNvSpPr/>
          <p:nvPr/>
        </p:nvSpPr>
        <p:spPr>
          <a:xfrm rot="18900000" flipH="1">
            <a:off x="-301624" y="4427537"/>
            <a:ext cx="1751012" cy="1751013"/>
          </a:xfrm>
          <a:prstGeom prst="roundRect">
            <a:avLst>
              <a:gd name="adj" fmla="val 6899"/>
            </a:avLst>
          </a:prstGeom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矩形: 圆角 22"/>
          <p:cNvSpPr/>
          <p:nvPr/>
        </p:nvSpPr>
        <p:spPr>
          <a:xfrm rot="18900000" flipH="1">
            <a:off x="866775" y="5554663"/>
            <a:ext cx="1473200" cy="1473200"/>
          </a:xfrm>
          <a:prstGeom prst="roundRect">
            <a:avLst>
              <a:gd name="adj" fmla="val 11160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: 圆角 23"/>
          <p:cNvSpPr/>
          <p:nvPr/>
        </p:nvSpPr>
        <p:spPr>
          <a:xfrm rot="18900000" flipH="1">
            <a:off x="-281781" y="5807869"/>
            <a:ext cx="965200" cy="966788"/>
          </a:xfrm>
          <a:prstGeom prst="roundRect">
            <a:avLst>
              <a:gd name="adj" fmla="val 8889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508318" y="1102421"/>
            <a:ext cx="2322512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contents</a:t>
            </a:r>
            <a:endParaRPr lang="zh-CN" altLang="en-US" sz="28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108811" y="270571"/>
            <a:ext cx="3873500" cy="8318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pPr algn="r"/>
            <a:r>
              <a:rPr lang="zh-TW" altLang="en-US" sz="48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方正北魏楷书简体"/>
              </a:rPr>
              <a:t>目錄</a:t>
            </a:r>
            <a:endParaRPr lang="zh-CN" altLang="en-US" sz="4800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方正北魏楷书简体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5712980" y="1086546"/>
            <a:ext cx="301625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: 圆角 24"/>
          <p:cNvSpPr/>
          <p:nvPr/>
        </p:nvSpPr>
        <p:spPr>
          <a:xfrm rot="18900000" flipH="1">
            <a:off x="555625" y="6254750"/>
            <a:ext cx="946150" cy="946150"/>
          </a:xfrm>
          <a:prstGeom prst="roundRect">
            <a:avLst>
              <a:gd name="adj" fmla="val 6899"/>
            </a:avLst>
          </a:prstGeom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" name="矩形: 圆角 25"/>
          <p:cNvSpPr/>
          <p:nvPr/>
        </p:nvSpPr>
        <p:spPr>
          <a:xfrm rot="18900000" flipH="1">
            <a:off x="-399256" y="5691981"/>
            <a:ext cx="1200150" cy="1198563"/>
          </a:xfrm>
          <a:prstGeom prst="roundRect">
            <a:avLst>
              <a:gd name="adj" fmla="val 8889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753258" y="1581846"/>
            <a:ext cx="1066800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7200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endParaRPr lang="zh-CN" altLang="en-US" sz="7200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662645" y="2049196"/>
            <a:ext cx="3248025" cy="460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方正北魏楷书简体"/>
              </a:rPr>
              <a:t>背景與動機</a:t>
            </a:r>
            <a:endParaRPr lang="zh-CN" altLang="en-US" sz="2400" dirty="0">
              <a:latin typeface="微軟正黑體" panose="020B0604030504040204" pitchFamily="34" charset="-120"/>
              <a:ea typeface="微軟正黑體" panose="020B0604030504040204" pitchFamily="34" charset="-120"/>
              <a:cs typeface="方正北魏楷书简体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753258" y="2846428"/>
            <a:ext cx="1066800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7200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</a:t>
            </a:r>
            <a:endParaRPr lang="zh-CN" altLang="en-US" sz="7200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836770" y="3309343"/>
            <a:ext cx="3248025" cy="46166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方正北魏楷书简体"/>
              </a:rPr>
              <a:t>環境比較與特點</a:t>
            </a:r>
            <a:endParaRPr lang="zh-CN" altLang="en-US" sz="2400" dirty="0">
              <a:latin typeface="微軟正黑體" panose="020B0604030504040204" pitchFamily="34" charset="-120"/>
              <a:ea typeface="微軟正黑體" panose="020B0604030504040204" pitchFamily="34" charset="-120"/>
              <a:cs typeface="方正北魏楷书简体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753258" y="4139309"/>
            <a:ext cx="1066800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7200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</a:t>
            </a:r>
            <a:endParaRPr lang="zh-CN" altLang="en-US" sz="7200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045561" y="4706260"/>
            <a:ext cx="3248025" cy="460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方正北魏楷书简体"/>
              </a:rPr>
              <a:t>初階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方正北魏楷书简体"/>
              </a:rPr>
              <a:t>系統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方正北魏楷书简体"/>
              </a:rPr>
              <a:t>簡介</a:t>
            </a:r>
            <a:endParaRPr lang="zh-CN" altLang="en-US" sz="2400" dirty="0">
              <a:latin typeface="微軟正黑體" panose="020B0604030504040204" pitchFamily="34" charset="-120"/>
              <a:ea typeface="微軟正黑體" panose="020B0604030504040204" pitchFamily="34" charset="-120"/>
              <a:cs typeface="方正北魏楷书简体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6753258" y="5339459"/>
            <a:ext cx="1066800" cy="12017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7200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4</a:t>
            </a:r>
            <a:endParaRPr lang="zh-CN" altLang="en-US" sz="7200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224030" y="5924427"/>
            <a:ext cx="3505200" cy="461963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pPr algn="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方正北魏楷书简体"/>
              </a:rPr>
              <a:t>未來規劃</a:t>
            </a:r>
            <a:endParaRPr lang="zh-CN" altLang="en-US" sz="2400" dirty="0">
              <a:latin typeface="微軟正黑體" panose="020B0604030504040204" pitchFamily="34" charset="-120"/>
              <a:ea typeface="微軟正黑體" panose="020B0604030504040204" pitchFamily="34" charset="-120"/>
              <a:cs typeface="方正北魏楷书简体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144F98-63D7-4655-97EF-65B82FD96D19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8" grpId="0"/>
      <p:bldP spid="15" grpId="0"/>
      <p:bldP spid="14" grpId="0"/>
      <p:bldP spid="43" grpId="0"/>
      <p:bldP spid="44" grpId="0"/>
      <p:bldP spid="46" grpId="0"/>
      <p:bldP spid="47" grpId="0"/>
      <p:bldP spid="49" grpId="0"/>
      <p:bldP spid="5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5" name="组合 1"/>
          <p:cNvGrpSpPr>
            <a:grpSpLocks/>
          </p:cNvGrpSpPr>
          <p:nvPr/>
        </p:nvGrpSpPr>
        <p:grpSpPr bwMode="auto">
          <a:xfrm>
            <a:off x="-212725" y="-120650"/>
            <a:ext cx="4681538" cy="936625"/>
            <a:chOff x="-213069" y="-120985"/>
            <a:chExt cx="4681468" cy="936732"/>
          </a:xfrm>
        </p:grpSpPr>
        <p:grpSp>
          <p:nvGrpSpPr>
            <p:cNvPr id="3" name="组合 2"/>
            <p:cNvGrpSpPr/>
            <p:nvPr/>
          </p:nvGrpSpPr>
          <p:grpSpPr>
            <a:xfrm>
              <a:off x="-213069" y="-120985"/>
              <a:ext cx="956414" cy="936732"/>
              <a:chOff x="1676286" y="1582845"/>
              <a:chExt cx="2360608" cy="2312030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矩形: 圆角 4"/>
              <p:cNvSpPr/>
              <p:nvPr/>
            </p:nvSpPr>
            <p:spPr>
              <a:xfrm rot="18900000" flipH="1">
                <a:off x="1676286" y="1876147"/>
                <a:ext cx="1162606" cy="1162604"/>
              </a:xfrm>
              <a:prstGeom prst="roundRect">
                <a:avLst>
                  <a:gd name="adj" fmla="val 418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" name="矩形: 圆角 5"/>
              <p:cNvSpPr/>
              <p:nvPr/>
            </p:nvSpPr>
            <p:spPr>
              <a:xfrm rot="18900000" flipH="1">
                <a:off x="2483028" y="1582845"/>
                <a:ext cx="1359282" cy="1359278"/>
              </a:xfrm>
              <a:prstGeom prst="roundRect">
                <a:avLst>
                  <a:gd name="adj" fmla="val 418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" name="矩形: 圆角 6"/>
              <p:cNvSpPr/>
              <p:nvPr/>
            </p:nvSpPr>
            <p:spPr>
              <a:xfrm rot="18900000" flipH="1">
                <a:off x="2031810" y="2552405"/>
                <a:ext cx="1342472" cy="1342470"/>
              </a:xfrm>
              <a:prstGeom prst="roundRect">
                <a:avLst>
                  <a:gd name="adj" fmla="val 418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" name="矩形: 圆角 7"/>
              <p:cNvSpPr/>
              <p:nvPr/>
            </p:nvSpPr>
            <p:spPr>
              <a:xfrm rot="18900000" flipH="1">
                <a:off x="2931896" y="2450393"/>
                <a:ext cx="1104998" cy="1104992"/>
              </a:xfrm>
              <a:prstGeom prst="roundRect">
                <a:avLst>
                  <a:gd name="adj" fmla="val 418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898164" y="264822"/>
              <a:ext cx="3570235" cy="4620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9pPr>
            </a:lstStyle>
            <a:p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方正北魏楷书简体"/>
                </a:rPr>
                <a:t>個人主頁面</a:t>
              </a:r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方正北魏楷书简体"/>
                </a:rPr>
                <a:t>(</a:t>
              </a: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方正北魏楷书简体"/>
                </a:rPr>
                <a:t>下半</a:t>
              </a:r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方正北魏楷书简体"/>
                </a:rPr>
                <a:t>)</a:t>
              </a:r>
              <a:endPara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方正北魏楷书简体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90" y="928635"/>
            <a:ext cx="10302744" cy="558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5047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 flipH="1">
            <a:off x="4506913" y="2641600"/>
            <a:ext cx="4211637" cy="58578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r>
              <a:rPr lang="zh-TW" altLang="en-US" sz="3200" dirty="0" smtClean="0">
                <a:latin typeface="方正北魏楷书简体"/>
                <a:ea typeface="方正北魏楷书简体"/>
                <a:cs typeface="方正北魏楷书简体"/>
              </a:rPr>
              <a:t>未來規劃</a:t>
            </a:r>
            <a:endParaRPr lang="zh-CN" altLang="en-US" sz="3200" dirty="0">
              <a:latin typeface="方正北魏楷书简体"/>
              <a:ea typeface="方正北魏楷书简体"/>
              <a:cs typeface="方正北魏楷书简体"/>
            </a:endParaRPr>
          </a:p>
        </p:txBody>
      </p:sp>
      <p:grpSp>
        <p:nvGrpSpPr>
          <p:cNvPr id="8" name="组合 9"/>
          <p:cNvGrpSpPr/>
          <p:nvPr/>
        </p:nvGrpSpPr>
        <p:grpSpPr>
          <a:xfrm>
            <a:off x="10462848" y="-304744"/>
            <a:ext cx="2362982" cy="2314356"/>
            <a:chOff x="1676286" y="1582845"/>
            <a:chExt cx="2360608" cy="231203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1" name="矩形: 圆角 10"/>
            <p:cNvSpPr/>
            <p:nvPr/>
          </p:nvSpPr>
          <p:spPr>
            <a:xfrm rot="18900000" flipH="1">
              <a:off x="1676286" y="1876147"/>
              <a:ext cx="1162606" cy="1162604"/>
            </a:xfrm>
            <a:prstGeom prst="roundRect">
              <a:avLst>
                <a:gd name="adj" fmla="val 4180"/>
              </a:avLst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lumMod val="65000"/>
                  <a:lumOff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2" name="矩形: 圆角 11"/>
            <p:cNvSpPr/>
            <p:nvPr/>
          </p:nvSpPr>
          <p:spPr>
            <a:xfrm rot="18900000" flipH="1">
              <a:off x="2483028" y="1582845"/>
              <a:ext cx="1359282" cy="1359278"/>
            </a:xfrm>
            <a:prstGeom prst="roundRect">
              <a:avLst>
                <a:gd name="adj" fmla="val 4180"/>
              </a:avLst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lumMod val="65000"/>
                  <a:lumOff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3" name="矩形: 圆角 12"/>
            <p:cNvSpPr/>
            <p:nvPr/>
          </p:nvSpPr>
          <p:spPr>
            <a:xfrm rot="18900000" flipH="1">
              <a:off x="2031810" y="2552405"/>
              <a:ext cx="1342472" cy="1342470"/>
            </a:xfrm>
            <a:prstGeom prst="roundRect">
              <a:avLst>
                <a:gd name="adj" fmla="val 4180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lumMod val="65000"/>
                  <a:lumOff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4" name="矩形: 圆角 13"/>
            <p:cNvSpPr/>
            <p:nvPr/>
          </p:nvSpPr>
          <p:spPr>
            <a:xfrm rot="18900000" flipH="1">
              <a:off x="2931896" y="2450393"/>
              <a:ext cx="1104998" cy="1104992"/>
            </a:xfrm>
            <a:prstGeom prst="roundRect">
              <a:avLst>
                <a:gd name="adj" fmla="val 4180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lumMod val="65000"/>
                  <a:lumOff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4519613" y="3176588"/>
            <a:ext cx="6265862" cy="4175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pPr>
              <a:lnSpc>
                <a:spcPct val="130000"/>
              </a:lnSpc>
            </a:pPr>
            <a:r>
              <a:rPr lang="zh-TW" altLang="en-US" dirty="0" smtClean="0">
                <a:solidFill>
                  <a:srgbClr val="595959"/>
                </a:solidFill>
              </a:rPr>
              <a:t>各期</a:t>
            </a:r>
            <a:r>
              <a:rPr lang="zh-TW" altLang="en-US" dirty="0" smtClean="0">
                <a:solidFill>
                  <a:srgbClr val="595959"/>
                </a:solidFill>
              </a:rPr>
              <a:t>目標及財務規劃</a:t>
            </a:r>
            <a:endParaRPr lang="zh-CN" altLang="en-US" dirty="0">
              <a:solidFill>
                <a:srgbClr val="595959"/>
              </a:solidFill>
            </a:endParaRPr>
          </a:p>
        </p:txBody>
      </p:sp>
      <p:grpSp>
        <p:nvGrpSpPr>
          <p:cNvPr id="21509" name="组合 18"/>
          <p:cNvGrpSpPr>
            <a:grpSpLocks/>
          </p:cNvGrpSpPr>
          <p:nvPr/>
        </p:nvGrpSpPr>
        <p:grpSpPr bwMode="auto">
          <a:xfrm>
            <a:off x="1327150" y="1922463"/>
            <a:ext cx="2363788" cy="2314575"/>
            <a:chOff x="1327581" y="1922264"/>
            <a:chExt cx="2362983" cy="2314356"/>
          </a:xfrm>
        </p:grpSpPr>
        <p:sp>
          <p:nvSpPr>
            <p:cNvPr id="2" name="矩形: 圆角 1"/>
            <p:cNvSpPr/>
            <p:nvPr/>
          </p:nvSpPr>
          <p:spPr>
            <a:xfrm rot="18900000" flipH="1">
              <a:off x="1327438" y="2216066"/>
              <a:ext cx="1163528" cy="1163242"/>
            </a:xfrm>
            <a:prstGeom prst="roundRect">
              <a:avLst>
                <a:gd name="adj" fmla="val 4180"/>
              </a:avLst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lumMod val="65000"/>
                  <a:lumOff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3" name="矩形: 圆角 2"/>
            <p:cNvSpPr/>
            <p:nvPr/>
          </p:nvSpPr>
          <p:spPr>
            <a:xfrm rot="18900000" flipH="1">
              <a:off x="2135177" y="1922431"/>
              <a:ext cx="1360358" cy="1360024"/>
            </a:xfrm>
            <a:prstGeom prst="roundRect">
              <a:avLst>
                <a:gd name="adj" fmla="val 4180"/>
              </a:avLst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lumMod val="65000"/>
                  <a:lumOff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5" name="矩形: 圆角 4"/>
            <p:cNvSpPr/>
            <p:nvPr/>
          </p:nvSpPr>
          <p:spPr>
            <a:xfrm rot="18900000" flipH="1">
              <a:off x="1682895" y="2892300"/>
              <a:ext cx="1344486" cy="1344155"/>
            </a:xfrm>
            <a:prstGeom prst="roundRect">
              <a:avLst>
                <a:gd name="adj" fmla="val 4180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lumMod val="65000"/>
                  <a:lumOff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4" name="矩形: 圆角 3"/>
            <p:cNvSpPr/>
            <p:nvPr/>
          </p:nvSpPr>
          <p:spPr>
            <a:xfrm rot="18900000" flipH="1">
              <a:off x="2584317" y="2790680"/>
              <a:ext cx="1106383" cy="1106111"/>
            </a:xfrm>
            <a:prstGeom prst="roundRect">
              <a:avLst>
                <a:gd name="adj" fmla="val 4180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lumMod val="65000"/>
                  <a:lumOff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sp>
        <p:nvSpPr>
          <p:cNvPr id="21510" name="文本框 5"/>
          <p:cNvSpPr txBox="1">
            <a:spLocks noChangeArrowheads="1"/>
          </p:cNvSpPr>
          <p:nvPr/>
        </p:nvSpPr>
        <p:spPr bwMode="auto">
          <a:xfrm>
            <a:off x="2051050" y="2228850"/>
            <a:ext cx="863600" cy="14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pPr algn="ctr"/>
            <a:r>
              <a:rPr lang="en-US" altLang="zh-CN" sz="8800">
                <a:solidFill>
                  <a:schemeClr val="bg1"/>
                </a:solidFill>
              </a:rPr>
              <a:t>4</a:t>
            </a:r>
            <a:endParaRPr lang="zh-CN" altLang="en-US" sz="8800">
              <a:solidFill>
                <a:schemeClr val="bg1"/>
              </a:solidFill>
            </a:endParaRPr>
          </a:p>
        </p:txBody>
      </p:sp>
      <p:sp>
        <p:nvSpPr>
          <p:cNvPr id="17" name="矩形: 圆角 16"/>
          <p:cNvSpPr/>
          <p:nvPr/>
        </p:nvSpPr>
        <p:spPr>
          <a:xfrm rot="18900000" flipH="1">
            <a:off x="1997075" y="2449513"/>
            <a:ext cx="1106487" cy="1106488"/>
          </a:xfrm>
          <a:prstGeom prst="roundRect">
            <a:avLst>
              <a:gd name="adj" fmla="val 4180"/>
            </a:avLst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144F98-63D7-4655-97EF-65B82FD96D19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5" name="组合 1"/>
          <p:cNvGrpSpPr>
            <a:grpSpLocks/>
          </p:cNvGrpSpPr>
          <p:nvPr/>
        </p:nvGrpSpPr>
        <p:grpSpPr bwMode="auto">
          <a:xfrm>
            <a:off x="-212725" y="-120650"/>
            <a:ext cx="4681538" cy="936625"/>
            <a:chOff x="-213069" y="-120985"/>
            <a:chExt cx="4681468" cy="936732"/>
          </a:xfrm>
        </p:grpSpPr>
        <p:grpSp>
          <p:nvGrpSpPr>
            <p:cNvPr id="3" name="组合 2"/>
            <p:cNvGrpSpPr/>
            <p:nvPr/>
          </p:nvGrpSpPr>
          <p:grpSpPr>
            <a:xfrm>
              <a:off x="-213069" y="-120985"/>
              <a:ext cx="956414" cy="936732"/>
              <a:chOff x="1676286" y="1582845"/>
              <a:chExt cx="2360608" cy="2312030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矩形: 圆角 4"/>
              <p:cNvSpPr/>
              <p:nvPr/>
            </p:nvSpPr>
            <p:spPr>
              <a:xfrm rot="18900000" flipH="1">
                <a:off x="1676286" y="1876147"/>
                <a:ext cx="1162606" cy="1162604"/>
              </a:xfrm>
              <a:prstGeom prst="roundRect">
                <a:avLst>
                  <a:gd name="adj" fmla="val 418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" name="矩形: 圆角 5"/>
              <p:cNvSpPr/>
              <p:nvPr/>
            </p:nvSpPr>
            <p:spPr>
              <a:xfrm rot="18900000" flipH="1">
                <a:off x="2483028" y="1582845"/>
                <a:ext cx="1359282" cy="1359278"/>
              </a:xfrm>
              <a:prstGeom prst="roundRect">
                <a:avLst>
                  <a:gd name="adj" fmla="val 418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" name="矩形: 圆角 6"/>
              <p:cNvSpPr/>
              <p:nvPr/>
            </p:nvSpPr>
            <p:spPr>
              <a:xfrm rot="18900000" flipH="1">
                <a:off x="2031810" y="2552405"/>
                <a:ext cx="1342472" cy="1342470"/>
              </a:xfrm>
              <a:prstGeom prst="roundRect">
                <a:avLst>
                  <a:gd name="adj" fmla="val 418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" name="矩形: 圆角 7"/>
              <p:cNvSpPr/>
              <p:nvPr/>
            </p:nvSpPr>
            <p:spPr>
              <a:xfrm rot="18900000" flipH="1">
                <a:off x="2931896" y="2450393"/>
                <a:ext cx="1104998" cy="1104992"/>
              </a:xfrm>
              <a:prstGeom prst="roundRect">
                <a:avLst>
                  <a:gd name="adj" fmla="val 418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898164" y="264822"/>
              <a:ext cx="3570235" cy="4620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9pPr>
            </a:lstStyle>
            <a:p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方正北魏楷书简体"/>
                </a:rPr>
                <a:t>發展目標</a:t>
              </a:r>
              <a:endPara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方正北魏楷书简体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048716" y="1309391"/>
            <a:ext cx="10048070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短期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半年內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):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>
              <a:buFont typeface="Wingdings" panose="05000000000000000000" pitchFamily="2" charset="2"/>
              <a:buChar char="p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宣傳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3"/>
            <a:r>
              <a:rPr lang="en-US" altLang="zh-TW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在相同性質的社團內進行宣傳</a:t>
            </a:r>
            <a:endParaRPr lang="en-US" altLang="zh-TW" sz="17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3"/>
            <a:r>
              <a:rPr lang="zh-TW" altLang="en-US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en-US" altLang="zh-TW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7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因為密集度高，能夠以最低的成本到最好的效益</a:t>
            </a:r>
            <a:r>
              <a:rPr lang="en-US" altLang="zh-TW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lvl="3"/>
            <a:endParaRPr lang="en-US" altLang="zh-TW" sz="17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3"/>
            <a:r>
              <a:rPr lang="en-US" altLang="zh-TW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與名氣中等之</a:t>
            </a:r>
            <a:r>
              <a:rPr lang="en-US" altLang="zh-TW" sz="17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coser</a:t>
            </a:r>
            <a:r>
              <a:rPr lang="en-US" altLang="zh-TW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尚未建立個人品牌及網站者佳</a:t>
            </a:r>
            <a:r>
              <a:rPr lang="en-US" altLang="zh-TW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※</a:t>
            </a:r>
            <a:r>
              <a:rPr lang="zh-TW" altLang="en-US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費用較低</a:t>
            </a:r>
            <a:r>
              <a:rPr lang="en-US" altLang="zh-TW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合作互惠</a:t>
            </a:r>
            <a:endParaRPr lang="en-US" altLang="zh-TW" sz="17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3"/>
            <a:r>
              <a:rPr lang="zh-TW" altLang="en-US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zh-TW" altLang="en-US" sz="17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模式</a:t>
            </a:r>
            <a:r>
              <a:rPr lang="en-US" altLang="zh-TW" sz="17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定期於本網站發表文章，使用功能，並公開於個人</a:t>
            </a:r>
            <a:r>
              <a:rPr lang="en-US" altLang="zh-TW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FB</a:t>
            </a:r>
            <a:r>
              <a:rPr lang="zh-TW" altLang="en-US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專頁</a:t>
            </a:r>
            <a:endParaRPr lang="en-US" altLang="zh-TW" sz="17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3"/>
            <a:endParaRPr lang="en-US" altLang="zh-TW" sz="17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3"/>
            <a:r>
              <a:rPr lang="en-US" altLang="zh-TW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以貼文分享案讚的方式舉辦抽獎，送一些對</a:t>
            </a:r>
            <a:r>
              <a:rPr lang="en-US" altLang="zh-TW" sz="17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Coser</a:t>
            </a:r>
            <a:r>
              <a:rPr lang="zh-TW" altLang="en-US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來說有吸引力的東西</a:t>
            </a:r>
            <a:endParaRPr lang="en-US" altLang="zh-TW" sz="17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3">
              <a:buFont typeface="Wingdings" panose="05000000000000000000" pitchFamily="2" charset="2"/>
              <a:buChar char="p"/>
            </a:pP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>
              <a:buFont typeface="Wingdings" panose="05000000000000000000" pitchFamily="2" charset="2"/>
              <a:buChar char="p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收益模式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3"/>
            <a:r>
              <a:rPr lang="en-US" altLang="zh-TW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廣告</a:t>
            </a:r>
            <a:r>
              <a:rPr lang="en-US" altLang="zh-TW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相關商品的小廣告，抽取部分費用</a:t>
            </a:r>
            <a:r>
              <a:rPr lang="en-US" altLang="zh-TW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lvl="3">
              <a:buFont typeface="Wingdings" panose="05000000000000000000" pitchFamily="2" charset="2"/>
              <a:buChar char="p"/>
            </a:pP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>
              <a:buFont typeface="Wingdings" panose="05000000000000000000" pitchFamily="2" charset="2"/>
              <a:buChar char="p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</a:t>
            </a:r>
            <a:r>
              <a:rPr lang="en-US" altLang="zh-TW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會員人數達到</a:t>
            </a:r>
            <a:r>
              <a:rPr lang="en-US" altLang="zh-TW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1000</a:t>
            </a:r>
            <a:r>
              <a:rPr lang="zh-TW" altLang="en-US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投影片編號版面配置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144F98-63D7-4655-97EF-65B82FD96D19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88452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5" name="组合 1"/>
          <p:cNvGrpSpPr>
            <a:grpSpLocks/>
          </p:cNvGrpSpPr>
          <p:nvPr/>
        </p:nvGrpSpPr>
        <p:grpSpPr bwMode="auto">
          <a:xfrm>
            <a:off x="-212725" y="-120650"/>
            <a:ext cx="4681538" cy="936625"/>
            <a:chOff x="-213069" y="-120985"/>
            <a:chExt cx="4681468" cy="936732"/>
          </a:xfrm>
        </p:grpSpPr>
        <p:grpSp>
          <p:nvGrpSpPr>
            <p:cNvPr id="3" name="组合 2"/>
            <p:cNvGrpSpPr/>
            <p:nvPr/>
          </p:nvGrpSpPr>
          <p:grpSpPr>
            <a:xfrm>
              <a:off x="-213069" y="-120985"/>
              <a:ext cx="956414" cy="936732"/>
              <a:chOff x="1676286" y="1582845"/>
              <a:chExt cx="2360608" cy="2312030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矩形: 圆角 4"/>
              <p:cNvSpPr/>
              <p:nvPr/>
            </p:nvSpPr>
            <p:spPr>
              <a:xfrm rot="18900000" flipH="1">
                <a:off x="1676286" y="1876147"/>
                <a:ext cx="1162606" cy="1162604"/>
              </a:xfrm>
              <a:prstGeom prst="roundRect">
                <a:avLst>
                  <a:gd name="adj" fmla="val 418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" name="矩形: 圆角 5"/>
              <p:cNvSpPr/>
              <p:nvPr/>
            </p:nvSpPr>
            <p:spPr>
              <a:xfrm rot="18900000" flipH="1">
                <a:off x="2483028" y="1582845"/>
                <a:ext cx="1359282" cy="1359278"/>
              </a:xfrm>
              <a:prstGeom prst="roundRect">
                <a:avLst>
                  <a:gd name="adj" fmla="val 418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" name="矩形: 圆角 6"/>
              <p:cNvSpPr/>
              <p:nvPr/>
            </p:nvSpPr>
            <p:spPr>
              <a:xfrm rot="18900000" flipH="1">
                <a:off x="2031810" y="2552405"/>
                <a:ext cx="1342472" cy="1342470"/>
              </a:xfrm>
              <a:prstGeom prst="roundRect">
                <a:avLst>
                  <a:gd name="adj" fmla="val 418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" name="矩形: 圆角 7"/>
              <p:cNvSpPr/>
              <p:nvPr/>
            </p:nvSpPr>
            <p:spPr>
              <a:xfrm rot="18900000" flipH="1">
                <a:off x="2931896" y="2450393"/>
                <a:ext cx="1104998" cy="1104992"/>
              </a:xfrm>
              <a:prstGeom prst="roundRect">
                <a:avLst>
                  <a:gd name="adj" fmla="val 418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898164" y="264822"/>
              <a:ext cx="3570235" cy="4620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9pPr>
            </a:lstStyle>
            <a:p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方正北魏楷书简体"/>
                </a:rPr>
                <a:t>發展目標</a:t>
              </a:r>
              <a:endPara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方正北魏楷书简体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064216" y="1295895"/>
            <a:ext cx="10032570" cy="4139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中期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>
              <a:buFont typeface="Wingdings" panose="05000000000000000000" pitchFamily="2" charset="2"/>
              <a:buChar char="p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宣傳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</a:t>
            </a:r>
            <a:r>
              <a:rPr lang="en-US" altLang="zh-TW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舉行小型聚會，增進社團活絡度和</a:t>
            </a:r>
            <a:r>
              <a:rPr lang="en-US" altLang="zh-TW" sz="17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coser</a:t>
            </a:r>
            <a:r>
              <a:rPr lang="zh-TW" altLang="en-US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凝聚力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en-US" altLang="zh-TW" sz="17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3"/>
            <a:r>
              <a:rPr lang="en-US" altLang="zh-TW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持續與名氣中等之</a:t>
            </a:r>
            <a:r>
              <a:rPr lang="en-US" altLang="zh-TW" sz="17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coser</a:t>
            </a:r>
            <a:r>
              <a:rPr lang="zh-TW" altLang="en-US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合作互惠</a:t>
            </a:r>
            <a:endParaRPr lang="en-US" altLang="zh-TW" sz="17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3"/>
            <a:r>
              <a:rPr lang="zh-TW" altLang="en-US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endParaRPr lang="en-US" altLang="zh-TW" sz="17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3"/>
            <a:r>
              <a:rPr lang="en-US" altLang="zh-TW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開始透過手機簡訊收取小額付款，辦大型抽獎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3"/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>
              <a:buFont typeface="Wingdings" panose="05000000000000000000" pitchFamily="2" charset="2"/>
              <a:buChar char="p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收益模式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3"/>
            <a:r>
              <a:rPr lang="en-US" altLang="zh-TW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廣告</a:t>
            </a:r>
            <a:r>
              <a:rPr lang="en-US" altLang="zh-TW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合作型廣告，</a:t>
            </a:r>
            <a:r>
              <a:rPr lang="en-US" altLang="zh-TW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廣告或是與相關廠商合作</a:t>
            </a:r>
            <a:r>
              <a:rPr lang="en-US" altLang="zh-TW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lvl="3">
              <a:buFont typeface="Wingdings" panose="05000000000000000000" pitchFamily="2" charset="2"/>
              <a:buChar char="p"/>
            </a:pP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>
              <a:buFont typeface="Wingdings" panose="05000000000000000000" pitchFamily="2" charset="2"/>
              <a:buChar char="p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</a:t>
            </a:r>
            <a:r>
              <a:rPr lang="en-US" altLang="zh-TW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會員人數達到</a:t>
            </a:r>
            <a:r>
              <a:rPr lang="en-US" altLang="zh-TW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5000</a:t>
            </a:r>
            <a:r>
              <a:rPr lang="zh-TW" altLang="en-US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</a:t>
            </a:r>
            <a:endParaRPr lang="en-US" altLang="zh-TW" sz="17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r>
              <a:rPr lang="zh-TW" altLang="en-US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</a:t>
            </a:r>
            <a:r>
              <a:rPr lang="en-US" altLang="zh-TW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抽獎收益達到</a:t>
            </a:r>
            <a:r>
              <a:rPr lang="en-US" altLang="zh-TW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15000</a:t>
            </a:r>
            <a:r>
              <a:rPr lang="zh-TW" altLang="en-US" sz="17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元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投影片編號版面配置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144F98-63D7-4655-97EF-65B82FD96D19}" type="slidenum">
              <a:rPr lang="zh-CN" altLang="en-US" smtClean="0"/>
              <a:pPr>
                <a:defRPr/>
              </a:pPr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92611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5" name="组合 1"/>
          <p:cNvGrpSpPr>
            <a:grpSpLocks/>
          </p:cNvGrpSpPr>
          <p:nvPr/>
        </p:nvGrpSpPr>
        <p:grpSpPr bwMode="auto">
          <a:xfrm>
            <a:off x="-212725" y="-120650"/>
            <a:ext cx="4681538" cy="936625"/>
            <a:chOff x="-213069" y="-120985"/>
            <a:chExt cx="4681468" cy="936732"/>
          </a:xfrm>
        </p:grpSpPr>
        <p:grpSp>
          <p:nvGrpSpPr>
            <p:cNvPr id="3" name="组合 2"/>
            <p:cNvGrpSpPr/>
            <p:nvPr/>
          </p:nvGrpSpPr>
          <p:grpSpPr>
            <a:xfrm>
              <a:off x="-213069" y="-120985"/>
              <a:ext cx="956414" cy="936732"/>
              <a:chOff x="1676286" y="1582845"/>
              <a:chExt cx="2360608" cy="2312030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矩形: 圆角 4"/>
              <p:cNvSpPr/>
              <p:nvPr/>
            </p:nvSpPr>
            <p:spPr>
              <a:xfrm rot="18900000" flipH="1">
                <a:off x="1676286" y="1876147"/>
                <a:ext cx="1162606" cy="1162604"/>
              </a:xfrm>
              <a:prstGeom prst="roundRect">
                <a:avLst>
                  <a:gd name="adj" fmla="val 418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" name="矩形: 圆角 5"/>
              <p:cNvSpPr/>
              <p:nvPr/>
            </p:nvSpPr>
            <p:spPr>
              <a:xfrm rot="18900000" flipH="1">
                <a:off x="2483028" y="1582845"/>
                <a:ext cx="1359282" cy="1359278"/>
              </a:xfrm>
              <a:prstGeom prst="roundRect">
                <a:avLst>
                  <a:gd name="adj" fmla="val 418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" name="矩形: 圆角 6"/>
              <p:cNvSpPr/>
              <p:nvPr/>
            </p:nvSpPr>
            <p:spPr>
              <a:xfrm rot="18900000" flipH="1">
                <a:off x="2031810" y="2552405"/>
                <a:ext cx="1342472" cy="1342470"/>
              </a:xfrm>
              <a:prstGeom prst="roundRect">
                <a:avLst>
                  <a:gd name="adj" fmla="val 418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" name="矩形: 圆角 7"/>
              <p:cNvSpPr/>
              <p:nvPr/>
            </p:nvSpPr>
            <p:spPr>
              <a:xfrm rot="18900000" flipH="1">
                <a:off x="2931896" y="2450393"/>
                <a:ext cx="1104998" cy="1104992"/>
              </a:xfrm>
              <a:prstGeom prst="roundRect">
                <a:avLst>
                  <a:gd name="adj" fmla="val 418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898164" y="264822"/>
              <a:ext cx="3570235" cy="4620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9pPr>
            </a:lstStyle>
            <a:p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方正北魏楷书简体"/>
                </a:rPr>
                <a:t>發展目標</a:t>
              </a:r>
              <a:endPara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方正北魏楷书简体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053381" y="1297726"/>
            <a:ext cx="10089901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長期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>
              <a:buFont typeface="Wingdings" panose="05000000000000000000" pitchFamily="2" charset="2"/>
              <a:buChar char="p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宣傳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</a:t>
            </a:r>
            <a:r>
              <a:rPr lang="en-US" altLang="zh-TW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舉行大型聚會，增進社團活絡度和</a:t>
            </a:r>
            <a:r>
              <a:rPr lang="en-US" altLang="zh-TW" sz="17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coser</a:t>
            </a:r>
            <a:r>
              <a:rPr lang="zh-TW" altLang="en-US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凝聚力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en-US" altLang="zh-TW" sz="17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3"/>
            <a:r>
              <a:rPr lang="en-US" altLang="zh-TW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透過扶植出的</a:t>
            </a:r>
            <a:r>
              <a:rPr lang="en-US" altLang="zh-TW" sz="17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Coser</a:t>
            </a:r>
            <a:r>
              <a:rPr lang="zh-TW" altLang="en-US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進行宣傳</a:t>
            </a:r>
            <a:endParaRPr lang="en-US" altLang="zh-TW" sz="17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3"/>
            <a:r>
              <a:rPr lang="zh-TW" altLang="en-US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endParaRPr lang="en-US" altLang="zh-TW" sz="17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3"/>
            <a:r>
              <a:rPr lang="en-US" altLang="zh-TW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擴大抽獎規模與獎品價值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3"/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>
              <a:buFont typeface="Wingdings" panose="05000000000000000000" pitchFamily="2" charset="2"/>
              <a:buChar char="p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收益模式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3"/>
            <a:r>
              <a:rPr lang="en-US" altLang="zh-TW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達到近似第</a:t>
            </a:r>
            <a:r>
              <a:rPr lang="en-US" altLang="zh-TW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頁投影片圓餅圖的收益比例</a:t>
            </a:r>
            <a:endParaRPr lang="en-US" altLang="zh-TW" sz="17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3"/>
            <a:r>
              <a:rPr lang="en-US" altLang="zh-TW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找尋其他增加收益的管道</a:t>
            </a:r>
            <a:endParaRPr lang="en-US" altLang="zh-TW" sz="17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3">
              <a:buFont typeface="Wingdings" panose="05000000000000000000" pitchFamily="2" charset="2"/>
              <a:buChar char="p"/>
            </a:pP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>
              <a:buFont typeface="Wingdings" panose="05000000000000000000" pitchFamily="2" charset="2"/>
              <a:buChar char="p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</a:t>
            </a:r>
            <a:r>
              <a:rPr lang="en-US" altLang="zh-TW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擔任旗下扶植</a:t>
            </a:r>
            <a:r>
              <a:rPr lang="en-US" altLang="zh-TW" sz="17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Coser</a:t>
            </a:r>
            <a:r>
              <a:rPr lang="zh-TW" altLang="en-US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的經紀人並賺取收益</a:t>
            </a:r>
            <a:endParaRPr lang="en-US" altLang="zh-TW" sz="17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r>
              <a:rPr lang="zh-TW" altLang="en-US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</a:t>
            </a:r>
            <a:r>
              <a:rPr lang="en-US" altLang="zh-TW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擴大舉辦活動類型和品質</a:t>
            </a:r>
            <a:endParaRPr lang="en-US" altLang="zh-TW" sz="17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r>
              <a:rPr lang="zh-TW" altLang="en-US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</a:t>
            </a:r>
            <a:r>
              <a:rPr lang="en-US" altLang="zh-TW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與其他公司</a:t>
            </a:r>
            <a:r>
              <a:rPr lang="zh-TW" altLang="en-US" sz="17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合作</a:t>
            </a:r>
          </a:p>
          <a:p>
            <a:pPr lvl="2"/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投影片編號版面配置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144F98-63D7-4655-97EF-65B82FD96D19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3376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组合 1"/>
          <p:cNvGrpSpPr>
            <a:grpSpLocks/>
          </p:cNvGrpSpPr>
          <p:nvPr/>
        </p:nvGrpSpPr>
        <p:grpSpPr bwMode="auto">
          <a:xfrm>
            <a:off x="-212725" y="-120650"/>
            <a:ext cx="4681538" cy="936625"/>
            <a:chOff x="-213069" y="-120985"/>
            <a:chExt cx="4681468" cy="936732"/>
          </a:xfrm>
        </p:grpSpPr>
        <p:grpSp>
          <p:nvGrpSpPr>
            <p:cNvPr id="3" name="组合 2"/>
            <p:cNvGrpSpPr/>
            <p:nvPr/>
          </p:nvGrpSpPr>
          <p:grpSpPr>
            <a:xfrm>
              <a:off x="-213069" y="-120985"/>
              <a:ext cx="956414" cy="936732"/>
              <a:chOff x="1676286" y="1582845"/>
              <a:chExt cx="2360608" cy="2312030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矩形: 圆角 4"/>
              <p:cNvSpPr/>
              <p:nvPr/>
            </p:nvSpPr>
            <p:spPr>
              <a:xfrm rot="18900000" flipH="1">
                <a:off x="1676286" y="1876147"/>
                <a:ext cx="1162606" cy="1162604"/>
              </a:xfrm>
              <a:prstGeom prst="roundRect">
                <a:avLst>
                  <a:gd name="adj" fmla="val 418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6" name="矩形: 圆角 5"/>
              <p:cNvSpPr/>
              <p:nvPr/>
            </p:nvSpPr>
            <p:spPr>
              <a:xfrm rot="18900000" flipH="1">
                <a:off x="2483028" y="1582845"/>
                <a:ext cx="1359282" cy="1359278"/>
              </a:xfrm>
              <a:prstGeom prst="roundRect">
                <a:avLst>
                  <a:gd name="adj" fmla="val 418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7" name="矩形: 圆角 6"/>
              <p:cNvSpPr/>
              <p:nvPr/>
            </p:nvSpPr>
            <p:spPr>
              <a:xfrm rot="18900000" flipH="1">
                <a:off x="2031810" y="2552405"/>
                <a:ext cx="1342472" cy="1342470"/>
              </a:xfrm>
              <a:prstGeom prst="roundRect">
                <a:avLst>
                  <a:gd name="adj" fmla="val 418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8" name="矩形: 圆角 7"/>
              <p:cNvSpPr/>
              <p:nvPr/>
            </p:nvSpPr>
            <p:spPr>
              <a:xfrm rot="18900000" flipH="1">
                <a:off x="2931896" y="2450393"/>
                <a:ext cx="1104998" cy="1104992"/>
              </a:xfrm>
              <a:prstGeom prst="roundRect">
                <a:avLst>
                  <a:gd name="adj" fmla="val 418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898164" y="264822"/>
              <a:ext cx="3570235" cy="4620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9pPr>
            </a:lstStyle>
            <a:p>
              <a:r>
                <a:rPr lang="zh-TW" altLang="en-US" sz="2400" dirty="0" smtClean="0">
                  <a:latin typeface="方正北魏楷书简体"/>
                  <a:ea typeface="方正北魏楷书简体"/>
                  <a:cs typeface="方正北魏楷书简体"/>
                </a:rPr>
                <a:t>財務規劃圖</a:t>
              </a:r>
              <a:r>
                <a:rPr lang="zh-TW" altLang="en-US" sz="2400" dirty="0">
                  <a:latin typeface="方正北魏楷书简体"/>
                  <a:ea typeface="方正北魏楷书简体"/>
                  <a:cs typeface="方正北魏楷书简体"/>
                </a:rPr>
                <a:t>表</a:t>
              </a:r>
              <a:endParaRPr lang="zh-CN" altLang="en-US" sz="2400" dirty="0">
                <a:latin typeface="方正北魏楷书简体"/>
                <a:ea typeface="方正北魏楷书简体"/>
                <a:cs typeface="方正北魏楷书简体"/>
              </a:endParaRPr>
            </a:p>
          </p:txBody>
        </p:sp>
      </p:grpSp>
      <p:sp>
        <p:nvSpPr>
          <p:cNvPr id="19" name="文本框 18"/>
          <p:cNvSpPr txBox="1">
            <a:spLocks noChangeArrowheads="1"/>
          </p:cNvSpPr>
          <p:nvPr/>
        </p:nvSpPr>
        <p:spPr bwMode="auto">
          <a:xfrm>
            <a:off x="7864557" y="1428965"/>
            <a:ext cx="2682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r>
              <a:rPr lang="zh-TW" altLang="en-US" sz="2400" dirty="0" smtClean="0">
                <a:solidFill>
                  <a:schemeClr val="accent1"/>
                </a:solidFill>
                <a:latin typeface="方正北魏楷书简体"/>
                <a:ea typeface="方正北魏楷书简体"/>
                <a:cs typeface="方正北魏楷书简体"/>
              </a:rPr>
              <a:t>月份收支圖</a:t>
            </a:r>
            <a:endParaRPr lang="zh-CN" altLang="en-US" sz="2400" dirty="0">
              <a:solidFill>
                <a:schemeClr val="accent1"/>
              </a:solidFill>
              <a:latin typeface="方正北魏楷书简体"/>
              <a:ea typeface="方正北魏楷书简体"/>
              <a:cs typeface="方正北魏楷书简体"/>
            </a:endParaRPr>
          </a:p>
        </p:txBody>
      </p:sp>
      <p:sp>
        <p:nvSpPr>
          <p:cNvPr id="29" name="文本框 28"/>
          <p:cNvSpPr txBox="1">
            <a:spLocks noChangeArrowheads="1"/>
          </p:cNvSpPr>
          <p:nvPr/>
        </p:nvSpPr>
        <p:spPr bwMode="auto">
          <a:xfrm>
            <a:off x="4468813" y="3501138"/>
            <a:ext cx="26828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r>
              <a:rPr lang="zh-TW" altLang="en-US" sz="2400" dirty="0" smtClean="0">
                <a:solidFill>
                  <a:schemeClr val="accent2"/>
                </a:solidFill>
                <a:latin typeface="方正北魏楷书简体"/>
                <a:ea typeface="方正北魏楷书简体"/>
                <a:cs typeface="方正北魏楷书简体"/>
              </a:rPr>
              <a:t>月份獲利</a:t>
            </a:r>
            <a:r>
              <a:rPr lang="zh-TW" altLang="en-US" sz="2400" dirty="0">
                <a:solidFill>
                  <a:schemeClr val="accent2"/>
                </a:solidFill>
                <a:latin typeface="方正北魏楷书简体"/>
                <a:ea typeface="方正北魏楷书简体"/>
                <a:cs typeface="方正北魏楷书简体"/>
              </a:rPr>
              <a:t>圖</a:t>
            </a:r>
            <a:endParaRPr lang="zh-CN" altLang="en-US" sz="2400" dirty="0">
              <a:solidFill>
                <a:schemeClr val="accent2"/>
              </a:solidFill>
              <a:latin typeface="方正北魏楷书简体"/>
              <a:ea typeface="方正北魏楷书简体"/>
              <a:cs typeface="方正北魏楷书简体"/>
            </a:endParaRPr>
          </a:p>
        </p:txBody>
      </p:sp>
      <p:grpSp>
        <p:nvGrpSpPr>
          <p:cNvPr id="9" name="组合 8"/>
          <p:cNvGrpSpPr>
            <a:grpSpLocks/>
          </p:cNvGrpSpPr>
          <p:nvPr/>
        </p:nvGrpSpPr>
        <p:grpSpPr bwMode="auto">
          <a:xfrm>
            <a:off x="4560888" y="3978975"/>
            <a:ext cx="2590800" cy="1588"/>
            <a:chOff x="7894320" y="3813490"/>
            <a:chExt cx="2590800" cy="1272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7894320" y="3814762"/>
              <a:ext cx="539750" cy="0"/>
            </a:xfrm>
            <a:prstGeom prst="line">
              <a:avLst/>
            </a:prstGeom>
            <a:ln w="349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8399145" y="3813490"/>
              <a:ext cx="2085975" cy="0"/>
            </a:xfrm>
            <a:prstGeom prst="line">
              <a:avLst/>
            </a:prstGeom>
            <a:ln w="31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本框 33"/>
          <p:cNvSpPr txBox="1"/>
          <p:nvPr/>
        </p:nvSpPr>
        <p:spPr>
          <a:xfrm>
            <a:off x="7642226" y="5892638"/>
            <a:ext cx="2682875" cy="461963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r>
              <a:rPr lang="zh-TW" altLang="en-US" sz="2400" dirty="0" smtClean="0">
                <a:solidFill>
                  <a:srgbClr val="364D76"/>
                </a:solidFill>
                <a:latin typeface="方正北魏楷书简体"/>
                <a:ea typeface="方正北魏楷书简体"/>
                <a:cs typeface="方正北魏楷书简体"/>
              </a:rPr>
              <a:t>累積獲利</a:t>
            </a:r>
            <a:r>
              <a:rPr lang="zh-TW" altLang="en-US" sz="2400" dirty="0">
                <a:solidFill>
                  <a:srgbClr val="364D76"/>
                </a:solidFill>
                <a:latin typeface="方正北魏楷书简体"/>
                <a:ea typeface="方正北魏楷书简体"/>
                <a:cs typeface="方正北魏楷书简体"/>
              </a:rPr>
              <a:t>圖</a:t>
            </a:r>
            <a:endParaRPr lang="zh-CN" altLang="en-US" sz="2400" dirty="0">
              <a:solidFill>
                <a:srgbClr val="364D76"/>
              </a:solidFill>
              <a:latin typeface="方正北魏楷书简体"/>
              <a:ea typeface="方正北魏楷书简体"/>
              <a:cs typeface="方正北魏楷书简体"/>
            </a:endParaRPr>
          </a:p>
        </p:txBody>
      </p:sp>
      <p:grpSp>
        <p:nvGrpSpPr>
          <p:cNvPr id="10" name="组合 9"/>
          <p:cNvGrpSpPr>
            <a:grpSpLocks/>
          </p:cNvGrpSpPr>
          <p:nvPr/>
        </p:nvGrpSpPr>
        <p:grpSpPr bwMode="auto">
          <a:xfrm>
            <a:off x="7734301" y="6370476"/>
            <a:ext cx="2590800" cy="1587"/>
            <a:chOff x="7894320" y="5580378"/>
            <a:chExt cx="2590800" cy="1272"/>
          </a:xfrm>
        </p:grpSpPr>
        <p:cxnSp>
          <p:nvCxnSpPr>
            <p:cNvPr id="35" name="直接连接符 34"/>
            <p:cNvCxnSpPr/>
            <p:nvPr/>
          </p:nvCxnSpPr>
          <p:spPr>
            <a:xfrm>
              <a:off x="7894320" y="5581650"/>
              <a:ext cx="539750" cy="0"/>
            </a:xfrm>
            <a:prstGeom prst="line">
              <a:avLst/>
            </a:prstGeom>
            <a:ln w="3492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8399145" y="5580378"/>
              <a:ext cx="2085975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38"/>
          <p:cNvGrpSpPr>
            <a:grpSpLocks/>
          </p:cNvGrpSpPr>
          <p:nvPr/>
        </p:nvGrpSpPr>
        <p:grpSpPr bwMode="auto">
          <a:xfrm>
            <a:off x="7956632" y="1906803"/>
            <a:ext cx="2590800" cy="1587"/>
            <a:chOff x="7894320" y="2046603"/>
            <a:chExt cx="2590800" cy="1272"/>
          </a:xfrm>
        </p:grpSpPr>
        <p:cxnSp>
          <p:nvCxnSpPr>
            <p:cNvPr id="40" name="直接连接符 39"/>
            <p:cNvCxnSpPr/>
            <p:nvPr/>
          </p:nvCxnSpPr>
          <p:spPr>
            <a:xfrm>
              <a:off x="7894320" y="2047875"/>
              <a:ext cx="539750" cy="0"/>
            </a:xfrm>
            <a:prstGeom prst="line">
              <a:avLst/>
            </a:prstGeom>
            <a:ln w="349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8399145" y="2046603"/>
              <a:ext cx="2085975" cy="0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圖片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957" y="928635"/>
            <a:ext cx="3422269" cy="1744314"/>
          </a:xfrm>
          <a:prstGeom prst="rect">
            <a:avLst/>
          </a:prstGeom>
        </p:spPr>
      </p:pic>
      <p:pic>
        <p:nvPicPr>
          <p:cNvPr id="12" name="圖片 11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64" y="2740873"/>
            <a:ext cx="3626793" cy="1885431"/>
          </a:xfrm>
          <a:prstGeom prst="rect">
            <a:avLst/>
          </a:prstGeom>
        </p:spPr>
      </p:pic>
      <p:pic>
        <p:nvPicPr>
          <p:cNvPr id="13" name="圖片 12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504" y="4808753"/>
            <a:ext cx="3690198" cy="1845099"/>
          </a:xfrm>
          <a:prstGeom prst="rect">
            <a:avLst/>
          </a:prstGeom>
        </p:spPr>
      </p:pic>
      <p:sp>
        <p:nvSpPr>
          <p:cNvPr id="15" name="投影片編號版面配置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144F98-63D7-4655-97EF-65B82FD96D19}" type="slidenum">
              <a:rPr lang="zh-CN" altLang="en-US" smtClean="0"/>
              <a:pPr>
                <a:defRPr/>
              </a:pPr>
              <a:t>25</a:t>
            </a:fld>
            <a:endParaRPr lang="zh-CN" alt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4" name="组合 10"/>
          <p:cNvGrpSpPr>
            <a:grpSpLocks/>
          </p:cNvGrpSpPr>
          <p:nvPr/>
        </p:nvGrpSpPr>
        <p:grpSpPr bwMode="auto">
          <a:xfrm>
            <a:off x="-212725" y="-120650"/>
            <a:ext cx="4681538" cy="936625"/>
            <a:chOff x="-213069" y="-120985"/>
            <a:chExt cx="4681468" cy="936732"/>
          </a:xfrm>
        </p:grpSpPr>
        <p:grpSp>
          <p:nvGrpSpPr>
            <p:cNvPr id="14" name="组合 1"/>
            <p:cNvGrpSpPr/>
            <p:nvPr/>
          </p:nvGrpSpPr>
          <p:grpSpPr>
            <a:xfrm>
              <a:off x="-213069" y="-120985"/>
              <a:ext cx="956414" cy="936732"/>
              <a:chOff x="1676286" y="1582845"/>
              <a:chExt cx="2360608" cy="2312030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" name="矩形: 圆角 2"/>
              <p:cNvSpPr/>
              <p:nvPr/>
            </p:nvSpPr>
            <p:spPr>
              <a:xfrm rot="18900000" flipH="1">
                <a:off x="1676286" y="1876147"/>
                <a:ext cx="1162606" cy="1162604"/>
              </a:xfrm>
              <a:prstGeom prst="roundRect">
                <a:avLst>
                  <a:gd name="adj" fmla="val 418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" name="矩形: 圆角 3"/>
              <p:cNvSpPr/>
              <p:nvPr/>
            </p:nvSpPr>
            <p:spPr>
              <a:xfrm rot="18900000" flipH="1">
                <a:off x="2483028" y="1582845"/>
                <a:ext cx="1359282" cy="1359278"/>
              </a:xfrm>
              <a:prstGeom prst="roundRect">
                <a:avLst>
                  <a:gd name="adj" fmla="val 418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" name="矩形: 圆角 4"/>
              <p:cNvSpPr/>
              <p:nvPr/>
            </p:nvSpPr>
            <p:spPr>
              <a:xfrm rot="18900000" flipH="1">
                <a:off x="2031810" y="2552405"/>
                <a:ext cx="1342472" cy="1342470"/>
              </a:xfrm>
              <a:prstGeom prst="roundRect">
                <a:avLst>
                  <a:gd name="adj" fmla="val 418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" name="矩形: 圆角 5"/>
              <p:cNvSpPr/>
              <p:nvPr/>
            </p:nvSpPr>
            <p:spPr>
              <a:xfrm rot="18900000" flipH="1">
                <a:off x="2931896" y="2450393"/>
                <a:ext cx="1104998" cy="1104992"/>
              </a:xfrm>
              <a:prstGeom prst="roundRect">
                <a:avLst>
                  <a:gd name="adj" fmla="val 418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898164" y="264822"/>
              <a:ext cx="3570235" cy="4620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方正北魏楷书简体"/>
                </a:rPr>
                <a:t>團隊成員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方正北魏楷书简体"/>
              </a:endParaRPr>
            </a:p>
          </p:txBody>
        </p:sp>
      </p:grpSp>
      <p:sp>
        <p:nvSpPr>
          <p:cNvPr id="34" name="矩形: 圆角 11"/>
          <p:cNvSpPr/>
          <p:nvPr/>
        </p:nvSpPr>
        <p:spPr>
          <a:xfrm rot="18900000" flipH="1">
            <a:off x="1207382" y="4089442"/>
            <a:ext cx="4760166" cy="4044346"/>
          </a:xfrm>
          <a:prstGeom prst="roundRect">
            <a:avLst>
              <a:gd name="adj" fmla="val 4180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32" name="矩形: 圆角 10"/>
          <p:cNvSpPr/>
          <p:nvPr/>
        </p:nvSpPr>
        <p:spPr>
          <a:xfrm rot="18900000" flipH="1">
            <a:off x="3019359" y="400588"/>
            <a:ext cx="6837582" cy="6831696"/>
          </a:xfrm>
          <a:prstGeom prst="roundRect">
            <a:avLst>
              <a:gd name="adj" fmla="val 8889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6" name="矩形: 圆角 16"/>
          <p:cNvSpPr/>
          <p:nvPr/>
        </p:nvSpPr>
        <p:spPr>
          <a:xfrm rot="18900000" flipH="1">
            <a:off x="189977" y="1490800"/>
            <a:ext cx="3616311" cy="3816640"/>
          </a:xfrm>
          <a:prstGeom prst="roundRect">
            <a:avLst>
              <a:gd name="adj" fmla="val 6899"/>
            </a:avLst>
          </a:prstGeom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矩形: 圆角 9"/>
          <p:cNvSpPr/>
          <p:nvPr/>
        </p:nvSpPr>
        <p:spPr>
          <a:xfrm rot="18900000" flipH="1">
            <a:off x="8009244" y="41814"/>
            <a:ext cx="3552557" cy="3605882"/>
          </a:xfrm>
          <a:prstGeom prst="roundRect">
            <a:avLst>
              <a:gd name="adj" fmla="val 6899"/>
            </a:avLst>
          </a:prstGeom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矩形: 圆角 12"/>
          <p:cNvSpPr/>
          <p:nvPr/>
        </p:nvSpPr>
        <p:spPr>
          <a:xfrm rot="18900000" flipH="1">
            <a:off x="7804813" y="4441124"/>
            <a:ext cx="3573976" cy="3036532"/>
          </a:xfrm>
          <a:prstGeom prst="roundRect">
            <a:avLst>
              <a:gd name="adj" fmla="val 11160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圓角矩形 23"/>
          <p:cNvSpPr/>
          <p:nvPr/>
        </p:nvSpPr>
        <p:spPr>
          <a:xfrm>
            <a:off x="1142164" y="928635"/>
            <a:ext cx="10030067" cy="5517125"/>
          </a:xfrm>
          <a:prstGeom prst="roundRect">
            <a:avLst/>
          </a:prstGeom>
          <a:solidFill>
            <a:schemeClr val="accent4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408869" y="2117713"/>
            <a:ext cx="832477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執行長：林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夆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技術長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張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晉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策略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長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義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人事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經理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張祐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綸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None/>
            </a:pP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行銷長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佑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頴          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財務長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李育瑋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None/>
            </a:pP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None/>
            </a:pP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市場調查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欣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榮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144F98-63D7-4655-97EF-65B82FD96D19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7440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2" grpId="0" animBg="1"/>
      <p:bldP spid="36" grpId="0" animBg="1"/>
      <p:bldP spid="30" grpId="0" animBg="1"/>
      <p:bldP spid="35" grpId="0" animBg="1"/>
      <p:bldP spid="24" grpId="0" animBg="1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/>
          <p:cNvSpPr/>
          <p:nvPr/>
        </p:nvSpPr>
        <p:spPr>
          <a:xfrm rot="18900000" flipH="1">
            <a:off x="1466056" y="-337344"/>
            <a:ext cx="1751013" cy="1749425"/>
          </a:xfrm>
          <a:prstGeom prst="roundRect">
            <a:avLst>
              <a:gd name="adj" fmla="val 6899"/>
            </a:avLst>
          </a:prstGeom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: 圆角 10"/>
          <p:cNvSpPr/>
          <p:nvPr/>
        </p:nvSpPr>
        <p:spPr>
          <a:xfrm rot="18900000" flipH="1">
            <a:off x="-276225" y="-280988"/>
            <a:ext cx="2301876" cy="2301875"/>
          </a:xfrm>
          <a:prstGeom prst="roundRect">
            <a:avLst>
              <a:gd name="adj" fmla="val 8889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 rot="18900000" flipH="1">
            <a:off x="514350" y="1314450"/>
            <a:ext cx="1962150" cy="1962150"/>
          </a:xfrm>
          <a:prstGeom prst="roundRect">
            <a:avLst>
              <a:gd name="adj" fmla="val 4180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: 圆角 12"/>
          <p:cNvSpPr/>
          <p:nvPr/>
        </p:nvSpPr>
        <p:spPr>
          <a:xfrm rot="18900000" flipH="1">
            <a:off x="1400175" y="1285875"/>
            <a:ext cx="1473200" cy="1473200"/>
          </a:xfrm>
          <a:prstGeom prst="roundRect">
            <a:avLst>
              <a:gd name="adj" fmla="val 11160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: 圆角 16"/>
          <p:cNvSpPr/>
          <p:nvPr/>
        </p:nvSpPr>
        <p:spPr>
          <a:xfrm rot="18900000" flipH="1">
            <a:off x="-392113" y="1743075"/>
            <a:ext cx="944563" cy="944563"/>
          </a:xfrm>
          <a:prstGeom prst="roundRect">
            <a:avLst>
              <a:gd name="adj" fmla="val 6899"/>
            </a:avLst>
          </a:prstGeom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: 圆角 19"/>
          <p:cNvSpPr/>
          <p:nvPr/>
        </p:nvSpPr>
        <p:spPr>
          <a:xfrm rot="18900000" flipH="1">
            <a:off x="-660400" y="2643188"/>
            <a:ext cx="2289175" cy="2289175"/>
          </a:xfrm>
          <a:prstGeom prst="roundRect">
            <a:avLst>
              <a:gd name="adj" fmla="val 11160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矩形: 圆角 17"/>
          <p:cNvSpPr/>
          <p:nvPr/>
        </p:nvSpPr>
        <p:spPr>
          <a:xfrm rot="18900000" flipH="1">
            <a:off x="1676400" y="2916238"/>
            <a:ext cx="965200" cy="965200"/>
          </a:xfrm>
          <a:prstGeom prst="roundRect">
            <a:avLst>
              <a:gd name="adj" fmla="val 8889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: 圆角 20"/>
          <p:cNvSpPr/>
          <p:nvPr/>
        </p:nvSpPr>
        <p:spPr>
          <a:xfrm rot="18900000" flipH="1">
            <a:off x="1290638" y="3754438"/>
            <a:ext cx="1962150" cy="1962150"/>
          </a:xfrm>
          <a:prstGeom prst="roundRect">
            <a:avLst>
              <a:gd name="adj" fmla="val 4180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: 圆角 21"/>
          <p:cNvSpPr/>
          <p:nvPr/>
        </p:nvSpPr>
        <p:spPr>
          <a:xfrm rot="18900000" flipH="1">
            <a:off x="-301624" y="4427537"/>
            <a:ext cx="1751012" cy="1751013"/>
          </a:xfrm>
          <a:prstGeom prst="roundRect">
            <a:avLst>
              <a:gd name="adj" fmla="val 6899"/>
            </a:avLst>
          </a:prstGeom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矩形: 圆角 22"/>
          <p:cNvSpPr/>
          <p:nvPr/>
        </p:nvSpPr>
        <p:spPr>
          <a:xfrm rot="18900000" flipH="1">
            <a:off x="866775" y="5554663"/>
            <a:ext cx="1473200" cy="1473200"/>
          </a:xfrm>
          <a:prstGeom prst="roundRect">
            <a:avLst>
              <a:gd name="adj" fmla="val 11160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: 圆角 23"/>
          <p:cNvSpPr/>
          <p:nvPr/>
        </p:nvSpPr>
        <p:spPr>
          <a:xfrm rot="18900000" flipH="1">
            <a:off x="-281781" y="5807869"/>
            <a:ext cx="965200" cy="966788"/>
          </a:xfrm>
          <a:prstGeom prst="roundRect">
            <a:avLst>
              <a:gd name="adj" fmla="val 8889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754688" y="1697038"/>
            <a:ext cx="5791200" cy="14462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88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謝謝觀賞</a:t>
            </a:r>
            <a:endParaRPr lang="zh-CN" altLang="en-US" sz="88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5921375" y="3005138"/>
            <a:ext cx="53975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9405938" y="4591050"/>
            <a:ext cx="2000250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pPr algn="r"/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方正北魏楷书简体"/>
              </a:rPr>
              <a:t>A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方正北魏楷书简体"/>
              </a:rPr>
              <a:t>公司</a:t>
            </a:r>
            <a:endParaRPr lang="zh-CN" altLang="en-US" sz="2000" dirty="0">
              <a:latin typeface="微軟正黑體" panose="020B0604030504040204" pitchFamily="34" charset="-120"/>
              <a:ea typeface="微軟正黑體" panose="020B0604030504040204" pitchFamily="34" charset="-120"/>
              <a:cs typeface="方正北魏楷书简体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405938" y="5130800"/>
            <a:ext cx="200025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2017.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6</a:t>
            </a:r>
            <a:r>
              <a:rPr lang="en-US" altLang="zh-CN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.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16</a:t>
            </a:r>
            <a:endParaRPr lang="zh-CN" altLang="en-US" sz="2000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5" name="矩形: 圆角 24"/>
          <p:cNvSpPr/>
          <p:nvPr/>
        </p:nvSpPr>
        <p:spPr>
          <a:xfrm rot="18900000" flipH="1">
            <a:off x="555625" y="6254750"/>
            <a:ext cx="946150" cy="946150"/>
          </a:xfrm>
          <a:prstGeom prst="roundRect">
            <a:avLst>
              <a:gd name="adj" fmla="val 6899"/>
            </a:avLst>
          </a:prstGeom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" name="矩形: 圆角 25"/>
          <p:cNvSpPr/>
          <p:nvPr/>
        </p:nvSpPr>
        <p:spPr>
          <a:xfrm rot="18900000" flipH="1">
            <a:off x="-399256" y="5691981"/>
            <a:ext cx="1200150" cy="1198563"/>
          </a:xfrm>
          <a:prstGeom prst="roundRect">
            <a:avLst>
              <a:gd name="adj" fmla="val 8889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144F98-63D7-4655-97EF-65B82FD96D19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0" name="组合 1"/>
          <p:cNvGrpSpPr>
            <a:grpSpLocks/>
          </p:cNvGrpSpPr>
          <p:nvPr/>
        </p:nvGrpSpPr>
        <p:grpSpPr bwMode="auto">
          <a:xfrm>
            <a:off x="-212725" y="-120650"/>
            <a:ext cx="4681538" cy="936625"/>
            <a:chOff x="-213069" y="-120985"/>
            <a:chExt cx="4681468" cy="936732"/>
          </a:xfrm>
        </p:grpSpPr>
        <p:grpSp>
          <p:nvGrpSpPr>
            <p:cNvPr id="3" name="组合 2"/>
            <p:cNvGrpSpPr/>
            <p:nvPr/>
          </p:nvGrpSpPr>
          <p:grpSpPr>
            <a:xfrm>
              <a:off x="-213069" y="-120985"/>
              <a:ext cx="956414" cy="936732"/>
              <a:chOff x="1676286" y="1582845"/>
              <a:chExt cx="2360608" cy="2312030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矩形: 圆角 4"/>
              <p:cNvSpPr/>
              <p:nvPr/>
            </p:nvSpPr>
            <p:spPr>
              <a:xfrm rot="18900000" flipH="1">
                <a:off x="1676286" y="1876147"/>
                <a:ext cx="1162606" cy="1162604"/>
              </a:xfrm>
              <a:prstGeom prst="roundRect">
                <a:avLst>
                  <a:gd name="adj" fmla="val 418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6" name="矩形: 圆角 5"/>
              <p:cNvSpPr/>
              <p:nvPr/>
            </p:nvSpPr>
            <p:spPr>
              <a:xfrm rot="18900000" flipH="1">
                <a:off x="2483028" y="1582845"/>
                <a:ext cx="1359282" cy="1359278"/>
              </a:xfrm>
              <a:prstGeom prst="roundRect">
                <a:avLst>
                  <a:gd name="adj" fmla="val 418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7" name="矩形: 圆角 6"/>
              <p:cNvSpPr/>
              <p:nvPr/>
            </p:nvSpPr>
            <p:spPr>
              <a:xfrm rot="18900000" flipH="1">
                <a:off x="2031810" y="2552405"/>
                <a:ext cx="1342472" cy="1342470"/>
              </a:xfrm>
              <a:prstGeom prst="roundRect">
                <a:avLst>
                  <a:gd name="adj" fmla="val 418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8" name="矩形: 圆角 7"/>
              <p:cNvSpPr/>
              <p:nvPr/>
            </p:nvSpPr>
            <p:spPr>
              <a:xfrm rot="18900000" flipH="1">
                <a:off x="2931896" y="2450393"/>
                <a:ext cx="1104998" cy="1104992"/>
              </a:xfrm>
              <a:prstGeom prst="roundRect">
                <a:avLst>
                  <a:gd name="adj" fmla="val 418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898164" y="264822"/>
              <a:ext cx="3570235" cy="4620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9pPr>
            </a:lstStyle>
            <a:p>
              <a:endParaRPr lang="zh-CN" altLang="en-US" sz="2400" dirty="0">
                <a:latin typeface="方正北魏楷书简体"/>
                <a:ea typeface="方正北魏楷书简体"/>
                <a:cs typeface="方正北魏楷书简体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12" y="800100"/>
            <a:ext cx="10805888" cy="5507710"/>
          </a:xfrm>
          <a:prstGeom prst="rect">
            <a:avLst/>
          </a:prstGeom>
        </p:spPr>
      </p:pic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144F98-63D7-4655-97EF-65B82FD96D19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  <p:sp>
        <p:nvSpPr>
          <p:cNvPr id="12" name="向左箭號 11">
            <a:hlinkClick r:id="rId3" action="ppaction://hlinksldjump"/>
          </p:cNvPr>
          <p:cNvSpPr/>
          <p:nvPr/>
        </p:nvSpPr>
        <p:spPr>
          <a:xfrm>
            <a:off x="202902" y="6247862"/>
            <a:ext cx="559012" cy="41845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0" name="组合 1"/>
          <p:cNvGrpSpPr>
            <a:grpSpLocks/>
          </p:cNvGrpSpPr>
          <p:nvPr/>
        </p:nvGrpSpPr>
        <p:grpSpPr bwMode="auto">
          <a:xfrm>
            <a:off x="-212725" y="-120650"/>
            <a:ext cx="4681538" cy="936625"/>
            <a:chOff x="-213069" y="-120985"/>
            <a:chExt cx="4681468" cy="936732"/>
          </a:xfrm>
        </p:grpSpPr>
        <p:grpSp>
          <p:nvGrpSpPr>
            <p:cNvPr id="3" name="组合 2"/>
            <p:cNvGrpSpPr/>
            <p:nvPr/>
          </p:nvGrpSpPr>
          <p:grpSpPr>
            <a:xfrm>
              <a:off x="-213069" y="-120985"/>
              <a:ext cx="956414" cy="936732"/>
              <a:chOff x="1676286" y="1582845"/>
              <a:chExt cx="2360608" cy="2312030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矩形: 圆角 4"/>
              <p:cNvSpPr/>
              <p:nvPr/>
            </p:nvSpPr>
            <p:spPr>
              <a:xfrm rot="18900000" flipH="1">
                <a:off x="1676286" y="1876147"/>
                <a:ext cx="1162606" cy="1162604"/>
              </a:xfrm>
              <a:prstGeom prst="roundRect">
                <a:avLst>
                  <a:gd name="adj" fmla="val 418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6" name="矩形: 圆角 5"/>
              <p:cNvSpPr/>
              <p:nvPr/>
            </p:nvSpPr>
            <p:spPr>
              <a:xfrm rot="18900000" flipH="1">
                <a:off x="2483028" y="1582845"/>
                <a:ext cx="1359282" cy="1359278"/>
              </a:xfrm>
              <a:prstGeom prst="roundRect">
                <a:avLst>
                  <a:gd name="adj" fmla="val 418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7" name="矩形: 圆角 6"/>
              <p:cNvSpPr/>
              <p:nvPr/>
            </p:nvSpPr>
            <p:spPr>
              <a:xfrm rot="18900000" flipH="1">
                <a:off x="2031810" y="2552405"/>
                <a:ext cx="1342472" cy="1342470"/>
              </a:xfrm>
              <a:prstGeom prst="roundRect">
                <a:avLst>
                  <a:gd name="adj" fmla="val 418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8" name="矩形: 圆角 7"/>
              <p:cNvSpPr/>
              <p:nvPr/>
            </p:nvSpPr>
            <p:spPr>
              <a:xfrm rot="18900000" flipH="1">
                <a:off x="2931896" y="2450393"/>
                <a:ext cx="1104998" cy="1104992"/>
              </a:xfrm>
              <a:prstGeom prst="roundRect">
                <a:avLst>
                  <a:gd name="adj" fmla="val 418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898164" y="264822"/>
              <a:ext cx="3570235" cy="4620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9pPr>
            </a:lstStyle>
            <a:p>
              <a:endParaRPr lang="zh-CN" altLang="en-US" sz="2400" dirty="0">
                <a:latin typeface="方正北魏楷书简体"/>
                <a:ea typeface="方正北魏楷书简体"/>
                <a:cs typeface="方正北魏楷书简体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63" y="950032"/>
            <a:ext cx="10524422" cy="5471245"/>
          </a:xfrm>
          <a:prstGeom prst="rect">
            <a:avLst/>
          </a:prstGeom>
        </p:spPr>
      </p:pic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144F98-63D7-4655-97EF-65B82FD96D19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  <p:sp>
        <p:nvSpPr>
          <p:cNvPr id="12" name="向左箭號 11">
            <a:hlinkClick r:id="rId3" action="ppaction://hlinksldjump"/>
          </p:cNvPr>
          <p:cNvSpPr/>
          <p:nvPr/>
        </p:nvSpPr>
        <p:spPr>
          <a:xfrm>
            <a:off x="202902" y="6247862"/>
            <a:ext cx="559012" cy="41845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225853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 flipH="1">
            <a:off x="4506913" y="2641600"/>
            <a:ext cx="4211637" cy="5847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方正北魏楷书简体"/>
              </a:rPr>
              <a:t>背景與動機</a:t>
            </a:r>
            <a:endParaRPr lang="zh-CN" altLang="en-US" sz="3200" dirty="0">
              <a:latin typeface="微軟正黑體" panose="020B0604030504040204" pitchFamily="34" charset="-120"/>
              <a:ea typeface="微軟正黑體" panose="020B0604030504040204" pitchFamily="34" charset="-120"/>
              <a:cs typeface="方正北魏楷书简体"/>
            </a:endParaRPr>
          </a:p>
        </p:txBody>
      </p:sp>
      <p:grpSp>
        <p:nvGrpSpPr>
          <p:cNvPr id="8" name="组合 9"/>
          <p:cNvGrpSpPr/>
          <p:nvPr/>
        </p:nvGrpSpPr>
        <p:grpSpPr>
          <a:xfrm>
            <a:off x="10462848" y="-304744"/>
            <a:ext cx="2362982" cy="2314356"/>
            <a:chOff x="1676286" y="1582845"/>
            <a:chExt cx="2360608" cy="231203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1" name="矩形: 圆角 10"/>
            <p:cNvSpPr/>
            <p:nvPr/>
          </p:nvSpPr>
          <p:spPr>
            <a:xfrm rot="18900000" flipH="1">
              <a:off x="1676286" y="1876147"/>
              <a:ext cx="1162606" cy="1162604"/>
            </a:xfrm>
            <a:prstGeom prst="roundRect">
              <a:avLst>
                <a:gd name="adj" fmla="val 4180"/>
              </a:avLst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lumMod val="65000"/>
                  <a:lumOff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2" name="矩形: 圆角 11"/>
            <p:cNvSpPr/>
            <p:nvPr/>
          </p:nvSpPr>
          <p:spPr>
            <a:xfrm rot="18900000" flipH="1">
              <a:off x="2483028" y="1582845"/>
              <a:ext cx="1359282" cy="1359278"/>
            </a:xfrm>
            <a:prstGeom prst="roundRect">
              <a:avLst>
                <a:gd name="adj" fmla="val 4180"/>
              </a:avLst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lumMod val="65000"/>
                  <a:lumOff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3" name="矩形: 圆角 12"/>
            <p:cNvSpPr/>
            <p:nvPr/>
          </p:nvSpPr>
          <p:spPr>
            <a:xfrm rot="18900000" flipH="1">
              <a:off x="2031810" y="2552405"/>
              <a:ext cx="1342472" cy="1342470"/>
            </a:xfrm>
            <a:prstGeom prst="roundRect">
              <a:avLst>
                <a:gd name="adj" fmla="val 4180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lumMod val="65000"/>
                  <a:lumOff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4" name="矩形: 圆角 13"/>
            <p:cNvSpPr/>
            <p:nvPr/>
          </p:nvSpPr>
          <p:spPr>
            <a:xfrm rot="18900000" flipH="1">
              <a:off x="2931896" y="2450393"/>
              <a:ext cx="1104998" cy="1104992"/>
            </a:xfrm>
            <a:prstGeom prst="roundRect">
              <a:avLst>
                <a:gd name="adj" fmla="val 4180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lumMod val="65000"/>
                  <a:lumOff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6149" name="组合 18"/>
          <p:cNvGrpSpPr>
            <a:grpSpLocks/>
          </p:cNvGrpSpPr>
          <p:nvPr/>
        </p:nvGrpSpPr>
        <p:grpSpPr bwMode="auto">
          <a:xfrm>
            <a:off x="1327150" y="1922463"/>
            <a:ext cx="2363788" cy="2314575"/>
            <a:chOff x="1327581" y="1922264"/>
            <a:chExt cx="2362983" cy="2314356"/>
          </a:xfrm>
        </p:grpSpPr>
        <p:sp>
          <p:nvSpPr>
            <p:cNvPr id="2" name="矩形: 圆角 1"/>
            <p:cNvSpPr/>
            <p:nvPr/>
          </p:nvSpPr>
          <p:spPr>
            <a:xfrm rot="18900000" flipH="1">
              <a:off x="1327438" y="2216066"/>
              <a:ext cx="1163528" cy="1163242"/>
            </a:xfrm>
            <a:prstGeom prst="roundRect">
              <a:avLst>
                <a:gd name="adj" fmla="val 4180"/>
              </a:avLst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lumMod val="65000"/>
                  <a:lumOff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3" name="矩形: 圆角 2"/>
            <p:cNvSpPr/>
            <p:nvPr/>
          </p:nvSpPr>
          <p:spPr>
            <a:xfrm rot="18900000" flipH="1">
              <a:off x="2135177" y="1922431"/>
              <a:ext cx="1360358" cy="1360024"/>
            </a:xfrm>
            <a:prstGeom prst="roundRect">
              <a:avLst>
                <a:gd name="adj" fmla="val 4180"/>
              </a:avLst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lumMod val="65000"/>
                  <a:lumOff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5" name="矩形: 圆角 4"/>
            <p:cNvSpPr/>
            <p:nvPr/>
          </p:nvSpPr>
          <p:spPr>
            <a:xfrm rot="18900000" flipH="1">
              <a:off x="1682895" y="2892300"/>
              <a:ext cx="1344486" cy="1344155"/>
            </a:xfrm>
            <a:prstGeom prst="roundRect">
              <a:avLst>
                <a:gd name="adj" fmla="val 4180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lumMod val="65000"/>
                  <a:lumOff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4" name="矩形: 圆角 3"/>
            <p:cNvSpPr/>
            <p:nvPr/>
          </p:nvSpPr>
          <p:spPr>
            <a:xfrm rot="18900000" flipH="1">
              <a:off x="2584317" y="2790680"/>
              <a:ext cx="1106383" cy="1106111"/>
            </a:xfrm>
            <a:prstGeom prst="roundRect">
              <a:avLst>
                <a:gd name="adj" fmla="val 4180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lumMod val="65000"/>
                  <a:lumOff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sp>
        <p:nvSpPr>
          <p:cNvPr id="6150" name="文本框 5"/>
          <p:cNvSpPr txBox="1">
            <a:spLocks noChangeArrowheads="1"/>
          </p:cNvSpPr>
          <p:nvPr/>
        </p:nvSpPr>
        <p:spPr bwMode="auto">
          <a:xfrm>
            <a:off x="2122488" y="2312988"/>
            <a:ext cx="863600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pPr algn="ctr"/>
            <a:r>
              <a:rPr lang="en-US" altLang="zh-CN" sz="8800">
                <a:solidFill>
                  <a:schemeClr val="bg1"/>
                </a:solidFill>
              </a:rPr>
              <a:t>1</a:t>
            </a:r>
            <a:endParaRPr lang="zh-CN" altLang="en-US" sz="8800">
              <a:solidFill>
                <a:schemeClr val="bg1"/>
              </a:solidFill>
            </a:endParaRPr>
          </a:p>
        </p:txBody>
      </p:sp>
      <p:sp>
        <p:nvSpPr>
          <p:cNvPr id="17" name="矩形: 圆角 16"/>
          <p:cNvSpPr/>
          <p:nvPr/>
        </p:nvSpPr>
        <p:spPr>
          <a:xfrm rot="18900000" flipH="1">
            <a:off x="1997075" y="2449513"/>
            <a:ext cx="1106487" cy="1106488"/>
          </a:xfrm>
          <a:prstGeom prst="roundRect">
            <a:avLst>
              <a:gd name="adj" fmla="val 4180"/>
            </a:avLst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144F98-63D7-4655-97EF-65B82FD96D19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0" name="组合 1"/>
          <p:cNvGrpSpPr>
            <a:grpSpLocks/>
          </p:cNvGrpSpPr>
          <p:nvPr/>
        </p:nvGrpSpPr>
        <p:grpSpPr bwMode="auto">
          <a:xfrm>
            <a:off x="-212725" y="-120650"/>
            <a:ext cx="4681538" cy="936625"/>
            <a:chOff x="-213069" y="-120985"/>
            <a:chExt cx="4681468" cy="936732"/>
          </a:xfrm>
        </p:grpSpPr>
        <p:grpSp>
          <p:nvGrpSpPr>
            <p:cNvPr id="3" name="组合 2"/>
            <p:cNvGrpSpPr/>
            <p:nvPr/>
          </p:nvGrpSpPr>
          <p:grpSpPr>
            <a:xfrm>
              <a:off x="-213069" y="-120985"/>
              <a:ext cx="956414" cy="936732"/>
              <a:chOff x="1676286" y="1582845"/>
              <a:chExt cx="2360608" cy="2312030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矩形: 圆角 4"/>
              <p:cNvSpPr/>
              <p:nvPr/>
            </p:nvSpPr>
            <p:spPr>
              <a:xfrm rot="18900000" flipH="1">
                <a:off x="1676286" y="1876147"/>
                <a:ext cx="1162606" cy="1162604"/>
              </a:xfrm>
              <a:prstGeom prst="roundRect">
                <a:avLst>
                  <a:gd name="adj" fmla="val 418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6" name="矩形: 圆角 5"/>
              <p:cNvSpPr/>
              <p:nvPr/>
            </p:nvSpPr>
            <p:spPr>
              <a:xfrm rot="18900000" flipH="1">
                <a:off x="2483028" y="1582845"/>
                <a:ext cx="1359282" cy="1359278"/>
              </a:xfrm>
              <a:prstGeom prst="roundRect">
                <a:avLst>
                  <a:gd name="adj" fmla="val 418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7" name="矩形: 圆角 6"/>
              <p:cNvSpPr/>
              <p:nvPr/>
            </p:nvSpPr>
            <p:spPr>
              <a:xfrm rot="18900000" flipH="1">
                <a:off x="2031810" y="2552405"/>
                <a:ext cx="1342472" cy="1342470"/>
              </a:xfrm>
              <a:prstGeom prst="roundRect">
                <a:avLst>
                  <a:gd name="adj" fmla="val 418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8" name="矩形: 圆角 7"/>
              <p:cNvSpPr/>
              <p:nvPr/>
            </p:nvSpPr>
            <p:spPr>
              <a:xfrm rot="18900000" flipH="1">
                <a:off x="2931896" y="2450393"/>
                <a:ext cx="1104998" cy="1104992"/>
              </a:xfrm>
              <a:prstGeom prst="roundRect">
                <a:avLst>
                  <a:gd name="adj" fmla="val 418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898164" y="264822"/>
              <a:ext cx="3570235" cy="4620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9pPr>
            </a:lstStyle>
            <a:p>
              <a:endParaRPr lang="zh-CN" altLang="en-US" sz="2400" dirty="0">
                <a:latin typeface="方正北魏楷书简体"/>
                <a:ea typeface="方正北魏楷书简体"/>
                <a:cs typeface="方正北魏楷书简体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51" y="771176"/>
            <a:ext cx="11231914" cy="5615957"/>
          </a:xfrm>
          <a:prstGeom prst="rect">
            <a:avLst/>
          </a:prstGeom>
        </p:spPr>
      </p:pic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144F98-63D7-4655-97EF-65B82FD96D19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  <p:sp>
        <p:nvSpPr>
          <p:cNvPr id="12" name="向左箭號 11">
            <a:hlinkClick r:id="rId3" action="ppaction://hlinksldjump"/>
          </p:cNvPr>
          <p:cNvSpPr/>
          <p:nvPr/>
        </p:nvSpPr>
        <p:spPr>
          <a:xfrm>
            <a:off x="202902" y="6247862"/>
            <a:ext cx="559012" cy="41845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14235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200025" y="268288"/>
            <a:ext cx="11791950" cy="63373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6375" y="2562225"/>
            <a:ext cx="2600325" cy="173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6375" y="796925"/>
            <a:ext cx="2605088" cy="173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80909" y="2562225"/>
            <a:ext cx="2602707" cy="173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80910" y="792163"/>
            <a:ext cx="2602706" cy="174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6700" y="4321175"/>
            <a:ext cx="2626916" cy="173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3200" y="4329642"/>
            <a:ext cx="2603500" cy="1735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文本框 47"/>
          <p:cNvSpPr txBox="1"/>
          <p:nvPr/>
        </p:nvSpPr>
        <p:spPr>
          <a:xfrm>
            <a:off x="1203604" y="792163"/>
            <a:ext cx="2155825" cy="46196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r>
              <a:rPr lang="zh-TW" altLang="en-US" sz="24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方正北魏楷书简体"/>
              </a:rPr>
              <a:t>背景</a:t>
            </a:r>
            <a:endParaRPr lang="zh-CN" altLang="en-US" sz="24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方正北魏楷书简体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203604" y="1173163"/>
            <a:ext cx="4841875" cy="2012859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pPr>
              <a:lnSpc>
                <a:spcPct val="130000"/>
              </a:lnSpc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近年來動漫次文化崛起，許多廠商、店家以及著名景點等都願意花 錢請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Coser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動漫角色扮演者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來幫忙進行宣傳和吸引人氣，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Facebook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上許多相關社團也因應而生，從事代購、提供相關商品交易、提供 動漫活動和場次資訊、提供拍攝景點等的社團也一個接著一個被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創立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CN" altLang="en-US" sz="1600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203604" y="3313906"/>
            <a:ext cx="2155825" cy="461963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r>
              <a:rPr lang="zh-TW" altLang="en-US" sz="24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方正北魏楷书简体"/>
              </a:rPr>
              <a:t>動機</a:t>
            </a:r>
            <a:endParaRPr lang="zh-CN" altLang="en-US" sz="24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方正北魏楷书简体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203601" y="3867891"/>
            <a:ext cx="4841875" cy="1692771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pPr>
              <a:lnSpc>
                <a:spcPct val="130000"/>
              </a:lnSpc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有鑑於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動漫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的市場越來越廣大，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Coser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、相關創作者及同好人數日漸增加，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但卻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缺乏一個方便尋找資訊具有整合功能的交流平台，因此才有了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一個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整合交流平台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的想法。假如能建立起來能夠帶來不少的經 濟效益，在使用者交流時也能夠更安全。</a:t>
            </a:r>
            <a:endParaRPr lang="zh-CN" altLang="en-US" sz="1600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779742" y="909638"/>
            <a:ext cx="260350" cy="277812"/>
            <a:chOff x="830628" y="1199309"/>
            <a:chExt cx="259712" cy="276999"/>
          </a:xfrm>
        </p:grpSpPr>
        <p:sp>
          <p:nvSpPr>
            <p:cNvPr id="46" name="矩形: 圆角 45"/>
            <p:cNvSpPr/>
            <p:nvPr/>
          </p:nvSpPr>
          <p:spPr>
            <a:xfrm rot="2700000">
              <a:off x="829898" y="1207953"/>
              <a:ext cx="261171" cy="259712"/>
            </a:xfrm>
            <a:prstGeom prst="roundRect">
              <a:avLst>
                <a:gd name="adj" fmla="val 7292"/>
              </a:avLst>
            </a:prstGeom>
            <a:solidFill>
              <a:schemeClr val="accent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506" name="文本框 60"/>
            <p:cNvSpPr txBox="1">
              <a:spLocks noChangeArrowheads="1"/>
            </p:cNvSpPr>
            <p:nvPr/>
          </p:nvSpPr>
          <p:spPr bwMode="auto">
            <a:xfrm>
              <a:off x="839329" y="1199309"/>
              <a:ext cx="24003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9pPr>
            </a:lstStyle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704572" y="3405980"/>
            <a:ext cx="260350" cy="277813"/>
            <a:chOff x="830628" y="2984542"/>
            <a:chExt cx="259712" cy="276999"/>
          </a:xfrm>
        </p:grpSpPr>
        <p:sp>
          <p:nvSpPr>
            <p:cNvPr id="52" name="矩形: 圆角 51"/>
            <p:cNvSpPr/>
            <p:nvPr/>
          </p:nvSpPr>
          <p:spPr>
            <a:xfrm rot="2700000">
              <a:off x="829899" y="2993187"/>
              <a:ext cx="261170" cy="259712"/>
            </a:xfrm>
            <a:prstGeom prst="roundRect">
              <a:avLst>
                <a:gd name="adj" fmla="val 7292"/>
              </a:avLst>
            </a:prstGeom>
            <a:solidFill>
              <a:schemeClr val="accent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504" name="文本框 61"/>
            <p:cNvSpPr txBox="1">
              <a:spLocks noChangeArrowheads="1"/>
            </p:cNvSpPr>
            <p:nvPr/>
          </p:nvSpPr>
          <p:spPr bwMode="auto">
            <a:xfrm>
              <a:off x="839330" y="2984542"/>
              <a:ext cx="24003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9pPr>
            </a:lstStyle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CN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144F98-63D7-4655-97EF-65B82FD96D19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48" grpId="0"/>
      <p:bldP spid="49" grpId="0"/>
      <p:bldP spid="54" grpId="0"/>
      <p:bldP spid="5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 flipH="1">
            <a:off x="4506913" y="2641600"/>
            <a:ext cx="4211637" cy="58578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方正北魏楷书简体"/>
              </a:rPr>
              <a:t>環境、比較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方正北魏楷书简体"/>
              </a:rPr>
              <a:t>與特點</a:t>
            </a:r>
            <a:endParaRPr lang="zh-CN" altLang="en-US" sz="3200" dirty="0">
              <a:latin typeface="微軟正黑體" panose="020B0604030504040204" pitchFamily="34" charset="-120"/>
              <a:ea typeface="微軟正黑體" panose="020B0604030504040204" pitchFamily="34" charset="-120"/>
              <a:cs typeface="方正北魏楷书简体"/>
            </a:endParaRPr>
          </a:p>
        </p:txBody>
      </p:sp>
      <p:grpSp>
        <p:nvGrpSpPr>
          <p:cNvPr id="8" name="组合 9"/>
          <p:cNvGrpSpPr/>
          <p:nvPr/>
        </p:nvGrpSpPr>
        <p:grpSpPr>
          <a:xfrm>
            <a:off x="10462848" y="-304744"/>
            <a:ext cx="2362982" cy="2314356"/>
            <a:chOff x="1676286" y="1582845"/>
            <a:chExt cx="2360608" cy="231203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1" name="矩形: 圆角 10"/>
            <p:cNvSpPr/>
            <p:nvPr/>
          </p:nvSpPr>
          <p:spPr>
            <a:xfrm rot="18900000" flipH="1">
              <a:off x="1676286" y="1876147"/>
              <a:ext cx="1162606" cy="1162604"/>
            </a:xfrm>
            <a:prstGeom prst="roundRect">
              <a:avLst>
                <a:gd name="adj" fmla="val 4180"/>
              </a:avLst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lumMod val="65000"/>
                  <a:lumOff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2" name="矩形: 圆角 11"/>
            <p:cNvSpPr/>
            <p:nvPr/>
          </p:nvSpPr>
          <p:spPr>
            <a:xfrm rot="18900000" flipH="1">
              <a:off x="2483028" y="1582845"/>
              <a:ext cx="1359282" cy="1359278"/>
            </a:xfrm>
            <a:prstGeom prst="roundRect">
              <a:avLst>
                <a:gd name="adj" fmla="val 4180"/>
              </a:avLst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lumMod val="65000"/>
                  <a:lumOff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3" name="矩形: 圆角 12"/>
            <p:cNvSpPr/>
            <p:nvPr/>
          </p:nvSpPr>
          <p:spPr>
            <a:xfrm rot="18900000" flipH="1">
              <a:off x="2031810" y="2552405"/>
              <a:ext cx="1342472" cy="1342470"/>
            </a:xfrm>
            <a:prstGeom prst="roundRect">
              <a:avLst>
                <a:gd name="adj" fmla="val 4180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lumMod val="65000"/>
                  <a:lumOff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4" name="矩形: 圆角 13"/>
            <p:cNvSpPr/>
            <p:nvPr/>
          </p:nvSpPr>
          <p:spPr>
            <a:xfrm rot="18900000" flipH="1">
              <a:off x="2931896" y="2450393"/>
              <a:ext cx="1104998" cy="1104992"/>
            </a:xfrm>
            <a:prstGeom prst="roundRect">
              <a:avLst>
                <a:gd name="adj" fmla="val 4180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lumMod val="65000"/>
                  <a:lumOff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4519613" y="3176588"/>
            <a:ext cx="6265862" cy="81253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pPr>
              <a:lnSpc>
                <a:spcPct val="130000"/>
              </a:lnSpc>
            </a:pPr>
            <a:r>
              <a:rPr lang="zh-TW" altLang="en-US" dirty="0" smtClean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說明與比較本網站與其他網站的收益模式、功能與本網站差異</a:t>
            </a:r>
            <a:r>
              <a:rPr lang="zh-TW" altLang="en-US" dirty="0" smtClean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及優勢</a:t>
            </a:r>
            <a:endParaRPr lang="en-US" altLang="zh-TW" dirty="0" smtClean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269" name="组合 18"/>
          <p:cNvGrpSpPr>
            <a:grpSpLocks/>
          </p:cNvGrpSpPr>
          <p:nvPr/>
        </p:nvGrpSpPr>
        <p:grpSpPr bwMode="auto">
          <a:xfrm>
            <a:off x="1327150" y="1922463"/>
            <a:ext cx="2363788" cy="2314575"/>
            <a:chOff x="1327581" y="1922264"/>
            <a:chExt cx="2362983" cy="2314356"/>
          </a:xfrm>
        </p:grpSpPr>
        <p:sp>
          <p:nvSpPr>
            <p:cNvPr id="2" name="矩形: 圆角 1"/>
            <p:cNvSpPr/>
            <p:nvPr/>
          </p:nvSpPr>
          <p:spPr>
            <a:xfrm rot="18900000" flipH="1">
              <a:off x="1327438" y="2216066"/>
              <a:ext cx="1163528" cy="1163242"/>
            </a:xfrm>
            <a:prstGeom prst="roundRect">
              <a:avLst>
                <a:gd name="adj" fmla="val 4180"/>
              </a:avLst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lumMod val="65000"/>
                  <a:lumOff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" name="矩形: 圆角 2"/>
            <p:cNvSpPr/>
            <p:nvPr/>
          </p:nvSpPr>
          <p:spPr>
            <a:xfrm rot="18900000" flipH="1">
              <a:off x="2135177" y="1922431"/>
              <a:ext cx="1360358" cy="1360024"/>
            </a:xfrm>
            <a:prstGeom prst="roundRect">
              <a:avLst>
                <a:gd name="adj" fmla="val 4180"/>
              </a:avLst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lumMod val="65000"/>
                  <a:lumOff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" name="矩形: 圆角 4"/>
            <p:cNvSpPr/>
            <p:nvPr/>
          </p:nvSpPr>
          <p:spPr>
            <a:xfrm rot="18900000" flipH="1">
              <a:off x="1682895" y="2892300"/>
              <a:ext cx="1344486" cy="1344155"/>
            </a:xfrm>
            <a:prstGeom prst="roundRect">
              <a:avLst>
                <a:gd name="adj" fmla="val 4180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lumMod val="65000"/>
                  <a:lumOff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矩形: 圆角 3"/>
            <p:cNvSpPr/>
            <p:nvPr/>
          </p:nvSpPr>
          <p:spPr>
            <a:xfrm rot="18900000" flipH="1">
              <a:off x="2584317" y="2790680"/>
              <a:ext cx="1106383" cy="1106111"/>
            </a:xfrm>
            <a:prstGeom prst="roundRect">
              <a:avLst>
                <a:gd name="adj" fmla="val 4180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lumMod val="65000"/>
                  <a:lumOff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1270" name="文本框 5"/>
          <p:cNvSpPr txBox="1">
            <a:spLocks noChangeArrowheads="1"/>
          </p:cNvSpPr>
          <p:nvPr/>
        </p:nvSpPr>
        <p:spPr bwMode="auto">
          <a:xfrm>
            <a:off x="2152650" y="2236788"/>
            <a:ext cx="863600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pPr algn="ctr"/>
            <a:r>
              <a:rPr lang="en-US" altLang="zh-CN" sz="88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CN" altLang="en-US" sz="880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: 圆角 16"/>
          <p:cNvSpPr/>
          <p:nvPr/>
        </p:nvSpPr>
        <p:spPr>
          <a:xfrm rot="18900000" flipH="1">
            <a:off x="1997075" y="2449513"/>
            <a:ext cx="1106487" cy="1106488"/>
          </a:xfrm>
          <a:prstGeom prst="roundRect">
            <a:avLst>
              <a:gd name="adj" fmla="val 4180"/>
            </a:avLst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144F98-63D7-4655-97EF-65B82FD96D19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3"/>
          <p:cNvGrpSpPr>
            <a:grpSpLocks/>
          </p:cNvGrpSpPr>
          <p:nvPr/>
        </p:nvGrpSpPr>
        <p:grpSpPr bwMode="auto">
          <a:xfrm>
            <a:off x="8634567" y="1414041"/>
            <a:ext cx="2527012" cy="1720850"/>
            <a:chOff x="9557508" y="1637591"/>
            <a:chExt cx="2528189" cy="1679714"/>
          </a:xfrm>
        </p:grpSpPr>
        <p:sp>
          <p:nvSpPr>
            <p:cNvPr id="22" name="矩形: 圆角 21"/>
            <p:cNvSpPr/>
            <p:nvPr/>
          </p:nvSpPr>
          <p:spPr>
            <a:xfrm rot="2700000">
              <a:off x="10119601" y="1755447"/>
              <a:ext cx="1404003" cy="1404004"/>
            </a:xfrm>
            <a:prstGeom prst="roundRect">
              <a:avLst>
                <a:gd name="adj" fmla="val 8946"/>
              </a:avLst>
            </a:prstGeom>
            <a:gradFill flip="none" rotWithShape="1">
              <a:gsLst>
                <a:gs pos="54000">
                  <a:schemeClr val="accent1"/>
                </a:gs>
                <a:gs pos="32000">
                  <a:schemeClr val="accent2"/>
                </a:gs>
                <a:gs pos="73000">
                  <a:schemeClr val="accent3"/>
                </a:gs>
                <a:gs pos="90000">
                  <a:schemeClr val="accent5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7192" name="图片 3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557508" y="1637591"/>
              <a:ext cx="2528189" cy="1679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" name="组合 11"/>
          <p:cNvGrpSpPr>
            <a:grpSpLocks/>
          </p:cNvGrpSpPr>
          <p:nvPr/>
        </p:nvGrpSpPr>
        <p:grpSpPr bwMode="auto">
          <a:xfrm>
            <a:off x="4867662" y="1414041"/>
            <a:ext cx="2969902" cy="1720851"/>
            <a:chOff x="3316232" y="1685830"/>
            <a:chExt cx="2971287" cy="1632447"/>
          </a:xfrm>
        </p:grpSpPr>
        <p:sp>
          <p:nvSpPr>
            <p:cNvPr id="16" name="矩形: 圆角 15"/>
            <p:cNvSpPr/>
            <p:nvPr/>
          </p:nvSpPr>
          <p:spPr>
            <a:xfrm rot="2700000">
              <a:off x="4197013" y="1766055"/>
              <a:ext cx="1404003" cy="1404004"/>
            </a:xfrm>
            <a:prstGeom prst="roundRect">
              <a:avLst>
                <a:gd name="adj" fmla="val 8946"/>
              </a:avLst>
            </a:prstGeom>
            <a:gradFill flip="none" rotWithShape="1">
              <a:gsLst>
                <a:gs pos="54000">
                  <a:schemeClr val="accent1"/>
                </a:gs>
                <a:gs pos="32000">
                  <a:schemeClr val="accent2"/>
                </a:gs>
                <a:gs pos="73000">
                  <a:schemeClr val="accent3"/>
                </a:gs>
                <a:gs pos="90000">
                  <a:schemeClr val="accent5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7188" name="图片 2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316232" y="1685830"/>
              <a:ext cx="2971287" cy="1632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" name="组合 9"/>
          <p:cNvGrpSpPr>
            <a:grpSpLocks/>
          </p:cNvGrpSpPr>
          <p:nvPr/>
        </p:nvGrpSpPr>
        <p:grpSpPr bwMode="auto">
          <a:xfrm>
            <a:off x="898525" y="1414041"/>
            <a:ext cx="3172134" cy="1720850"/>
            <a:chOff x="-6287" y="886697"/>
            <a:chExt cx="3947342" cy="1949543"/>
          </a:xfrm>
        </p:grpSpPr>
        <p:sp>
          <p:nvSpPr>
            <p:cNvPr id="8" name="矩形: 圆角 7"/>
            <p:cNvSpPr/>
            <p:nvPr/>
          </p:nvSpPr>
          <p:spPr>
            <a:xfrm rot="2700000">
              <a:off x="1147490" y="945702"/>
              <a:ext cx="1404004" cy="1404004"/>
            </a:xfrm>
            <a:prstGeom prst="roundRect">
              <a:avLst>
                <a:gd name="adj" fmla="val 8946"/>
              </a:avLst>
            </a:prstGeom>
            <a:gradFill flip="none" rotWithShape="1">
              <a:gsLst>
                <a:gs pos="54000">
                  <a:schemeClr val="accent1"/>
                </a:gs>
                <a:gs pos="32000">
                  <a:schemeClr val="accent2"/>
                </a:gs>
                <a:gs pos="73000">
                  <a:schemeClr val="accent3"/>
                </a:gs>
                <a:gs pos="90000">
                  <a:schemeClr val="accent5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7186" name="图片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6287" y="886697"/>
              <a:ext cx="3947342" cy="1949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174" name="组合 10"/>
          <p:cNvGrpSpPr>
            <a:grpSpLocks/>
          </p:cNvGrpSpPr>
          <p:nvPr/>
        </p:nvGrpSpPr>
        <p:grpSpPr bwMode="auto">
          <a:xfrm>
            <a:off x="-212725" y="-120650"/>
            <a:ext cx="4681538" cy="936625"/>
            <a:chOff x="-213069" y="-120985"/>
            <a:chExt cx="4681468" cy="936732"/>
          </a:xfrm>
        </p:grpSpPr>
        <p:grpSp>
          <p:nvGrpSpPr>
            <p:cNvPr id="14" name="组合 1"/>
            <p:cNvGrpSpPr/>
            <p:nvPr/>
          </p:nvGrpSpPr>
          <p:grpSpPr>
            <a:xfrm>
              <a:off x="-213069" y="-120985"/>
              <a:ext cx="956414" cy="936732"/>
              <a:chOff x="1676286" y="1582845"/>
              <a:chExt cx="2360608" cy="2312030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" name="矩形: 圆角 2"/>
              <p:cNvSpPr/>
              <p:nvPr/>
            </p:nvSpPr>
            <p:spPr>
              <a:xfrm rot="18900000" flipH="1">
                <a:off x="1676286" y="1876147"/>
                <a:ext cx="1162606" cy="1162604"/>
              </a:xfrm>
              <a:prstGeom prst="roundRect">
                <a:avLst>
                  <a:gd name="adj" fmla="val 418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" name="矩形: 圆角 3"/>
              <p:cNvSpPr/>
              <p:nvPr/>
            </p:nvSpPr>
            <p:spPr>
              <a:xfrm rot="18900000" flipH="1">
                <a:off x="2483028" y="1582845"/>
                <a:ext cx="1359282" cy="1359278"/>
              </a:xfrm>
              <a:prstGeom prst="roundRect">
                <a:avLst>
                  <a:gd name="adj" fmla="val 418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" name="矩形: 圆角 4"/>
              <p:cNvSpPr/>
              <p:nvPr/>
            </p:nvSpPr>
            <p:spPr>
              <a:xfrm rot="18900000" flipH="1">
                <a:off x="2031810" y="2552405"/>
                <a:ext cx="1342472" cy="1342470"/>
              </a:xfrm>
              <a:prstGeom prst="roundRect">
                <a:avLst>
                  <a:gd name="adj" fmla="val 418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" name="矩形: 圆角 5"/>
              <p:cNvSpPr/>
              <p:nvPr/>
            </p:nvSpPr>
            <p:spPr>
              <a:xfrm rot="18900000" flipH="1">
                <a:off x="2931896" y="2450393"/>
                <a:ext cx="1104998" cy="1104992"/>
              </a:xfrm>
              <a:prstGeom prst="roundRect">
                <a:avLst>
                  <a:gd name="adj" fmla="val 418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898164" y="264822"/>
              <a:ext cx="3570235" cy="4620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9pPr>
            </a:lstStyle>
            <a:p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方正北魏楷书简体"/>
                </a:rPr>
                <a:t>相關</a:t>
              </a: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方正北魏楷书简体"/>
                </a:rPr>
                <a:t>網站收益模式</a:t>
              </a:r>
              <a:endPara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方正北魏楷书简体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898525" y="3562521"/>
            <a:ext cx="31721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pPr algn="ctr"/>
            <a:r>
              <a:rPr lang="en-US" altLang="zh-CN" sz="2400" dirty="0" err="1" smtClean="0">
                <a:solidFill>
                  <a:srgbClr val="364D7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方正北魏楷书简体"/>
              </a:rPr>
              <a:t>CureWouldCosplay</a:t>
            </a:r>
            <a:endParaRPr lang="zh-CN" altLang="en-US" sz="2400" dirty="0">
              <a:solidFill>
                <a:srgbClr val="364D76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方正北魏楷书简体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98525" y="4351565"/>
            <a:ext cx="3172134" cy="4124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廣告</a:t>
            </a:r>
            <a:endParaRPr lang="zh-CN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867662" y="3573831"/>
            <a:ext cx="2969902" cy="4619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pPr algn="ctr"/>
            <a:r>
              <a:rPr lang="zh-TW" altLang="en-US" sz="2400" dirty="0" smtClean="0">
                <a:solidFill>
                  <a:srgbClr val="364D7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方正北魏楷书简体"/>
              </a:rPr>
              <a:t>創夢</a:t>
            </a:r>
            <a:endParaRPr lang="zh-CN" altLang="en-US" sz="2400" dirty="0">
              <a:solidFill>
                <a:srgbClr val="364D76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方正北魏楷书简体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867662" y="4351565"/>
            <a:ext cx="296990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出版雜誌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徵集作品，專訪，活動資訊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廣告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販售相關產品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634567" y="3573831"/>
            <a:ext cx="25270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pPr algn="ctr"/>
            <a:r>
              <a:rPr lang="en-US" altLang="zh-TW" sz="2000" dirty="0" smtClean="0">
                <a:solidFill>
                  <a:srgbClr val="364D7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方正北魏楷书简体"/>
              </a:rPr>
              <a:t>COSPLAYERS</a:t>
            </a:r>
            <a:r>
              <a:rPr lang="zh-TW" altLang="en-US" sz="2000" dirty="0" smtClean="0">
                <a:solidFill>
                  <a:srgbClr val="364D7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方正北魏楷书简体"/>
              </a:rPr>
              <a:t> </a:t>
            </a:r>
            <a:r>
              <a:rPr lang="en-US" altLang="zh-CN" sz="2000" dirty="0" smtClean="0">
                <a:solidFill>
                  <a:srgbClr val="364D7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方正北魏楷书简体"/>
              </a:rPr>
              <a:t>ARCHIVE</a:t>
            </a:r>
            <a:endParaRPr lang="zh-CN" altLang="en-US" sz="2000" dirty="0">
              <a:solidFill>
                <a:srgbClr val="364D76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方正北魏楷书简体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634567" y="4355010"/>
            <a:ext cx="25270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廣告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販售相關產品</a:t>
            </a:r>
            <a:endParaRPr lang="zh-CN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144F98-63D7-4655-97EF-65B82FD96D19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9" grpId="0"/>
      <p:bldP spid="21" grpId="0"/>
      <p:bldP spid="23" grpId="0"/>
      <p:bldP spid="31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0" name="组合 1"/>
          <p:cNvGrpSpPr>
            <a:grpSpLocks/>
          </p:cNvGrpSpPr>
          <p:nvPr/>
        </p:nvGrpSpPr>
        <p:grpSpPr bwMode="auto">
          <a:xfrm>
            <a:off x="-212725" y="-120650"/>
            <a:ext cx="4681538" cy="936625"/>
            <a:chOff x="-213069" y="-120985"/>
            <a:chExt cx="4681468" cy="936732"/>
          </a:xfrm>
        </p:grpSpPr>
        <p:grpSp>
          <p:nvGrpSpPr>
            <p:cNvPr id="3" name="组合 2"/>
            <p:cNvGrpSpPr/>
            <p:nvPr/>
          </p:nvGrpSpPr>
          <p:grpSpPr>
            <a:xfrm>
              <a:off x="-213069" y="-120985"/>
              <a:ext cx="956414" cy="936732"/>
              <a:chOff x="1676286" y="1582845"/>
              <a:chExt cx="2360608" cy="2312030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矩形: 圆角 4"/>
              <p:cNvSpPr/>
              <p:nvPr/>
            </p:nvSpPr>
            <p:spPr>
              <a:xfrm rot="18900000" flipH="1">
                <a:off x="1676286" y="1876147"/>
                <a:ext cx="1162606" cy="1162604"/>
              </a:xfrm>
              <a:prstGeom prst="roundRect">
                <a:avLst>
                  <a:gd name="adj" fmla="val 418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" name="矩形: 圆角 5"/>
              <p:cNvSpPr/>
              <p:nvPr/>
            </p:nvSpPr>
            <p:spPr>
              <a:xfrm rot="18900000" flipH="1">
                <a:off x="2483028" y="1582845"/>
                <a:ext cx="1359282" cy="1359278"/>
              </a:xfrm>
              <a:prstGeom prst="roundRect">
                <a:avLst>
                  <a:gd name="adj" fmla="val 418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" name="矩形: 圆角 6"/>
              <p:cNvSpPr/>
              <p:nvPr/>
            </p:nvSpPr>
            <p:spPr>
              <a:xfrm rot="18900000" flipH="1">
                <a:off x="2031810" y="2552405"/>
                <a:ext cx="1342472" cy="1342470"/>
              </a:xfrm>
              <a:prstGeom prst="roundRect">
                <a:avLst>
                  <a:gd name="adj" fmla="val 418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" name="矩形: 圆角 7"/>
              <p:cNvSpPr/>
              <p:nvPr/>
            </p:nvSpPr>
            <p:spPr>
              <a:xfrm rot="18900000" flipH="1">
                <a:off x="2931896" y="2450393"/>
                <a:ext cx="1104998" cy="1104992"/>
              </a:xfrm>
              <a:prstGeom prst="roundRect">
                <a:avLst>
                  <a:gd name="adj" fmla="val 418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898164" y="264822"/>
              <a:ext cx="3570235" cy="4620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9pPr>
            </a:lstStyle>
            <a:p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方正北魏楷书简体"/>
                </a:rPr>
                <a:t>相關網站功能比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方正北魏楷书简体"/>
                </a:rPr>
                <a:t>較</a:t>
              </a:r>
              <a:endPara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方正北魏楷书简体"/>
              </a:endParaRPr>
            </a:p>
          </p:txBody>
        </p:sp>
      </p:grpSp>
      <p:grpSp>
        <p:nvGrpSpPr>
          <p:cNvPr id="29" name="组合 13"/>
          <p:cNvGrpSpPr>
            <a:grpSpLocks/>
          </p:cNvGrpSpPr>
          <p:nvPr/>
        </p:nvGrpSpPr>
        <p:grpSpPr bwMode="auto">
          <a:xfrm>
            <a:off x="8634567" y="1284076"/>
            <a:ext cx="2527012" cy="1720850"/>
            <a:chOff x="9557508" y="1637591"/>
            <a:chExt cx="2528189" cy="1679714"/>
          </a:xfrm>
        </p:grpSpPr>
        <p:sp>
          <p:nvSpPr>
            <p:cNvPr id="35" name="矩形: 圆角 21"/>
            <p:cNvSpPr/>
            <p:nvPr/>
          </p:nvSpPr>
          <p:spPr>
            <a:xfrm rot="2700000">
              <a:off x="10119601" y="1755447"/>
              <a:ext cx="1404003" cy="1404004"/>
            </a:xfrm>
            <a:prstGeom prst="roundRect">
              <a:avLst>
                <a:gd name="adj" fmla="val 8946"/>
              </a:avLst>
            </a:prstGeom>
            <a:gradFill flip="none" rotWithShape="1">
              <a:gsLst>
                <a:gs pos="54000">
                  <a:schemeClr val="accent1"/>
                </a:gs>
                <a:gs pos="32000">
                  <a:schemeClr val="accent2"/>
                </a:gs>
                <a:gs pos="73000">
                  <a:schemeClr val="accent3"/>
                </a:gs>
                <a:gs pos="90000">
                  <a:schemeClr val="accent5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36" name="图片 3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557508" y="1637591"/>
              <a:ext cx="2528189" cy="1679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7" name="组合 11"/>
          <p:cNvGrpSpPr>
            <a:grpSpLocks/>
          </p:cNvGrpSpPr>
          <p:nvPr/>
        </p:nvGrpSpPr>
        <p:grpSpPr bwMode="auto">
          <a:xfrm>
            <a:off x="4867662" y="1284076"/>
            <a:ext cx="2969902" cy="1720851"/>
            <a:chOff x="3316232" y="1685830"/>
            <a:chExt cx="2971287" cy="1632447"/>
          </a:xfrm>
        </p:grpSpPr>
        <p:sp>
          <p:nvSpPr>
            <p:cNvPr id="38" name="矩形: 圆角 15"/>
            <p:cNvSpPr/>
            <p:nvPr/>
          </p:nvSpPr>
          <p:spPr>
            <a:xfrm rot="2700000">
              <a:off x="4197013" y="1766055"/>
              <a:ext cx="1404003" cy="1404004"/>
            </a:xfrm>
            <a:prstGeom prst="roundRect">
              <a:avLst>
                <a:gd name="adj" fmla="val 8946"/>
              </a:avLst>
            </a:prstGeom>
            <a:gradFill flip="none" rotWithShape="1">
              <a:gsLst>
                <a:gs pos="54000">
                  <a:schemeClr val="accent1"/>
                </a:gs>
                <a:gs pos="32000">
                  <a:schemeClr val="accent2"/>
                </a:gs>
                <a:gs pos="73000">
                  <a:schemeClr val="accent3"/>
                </a:gs>
                <a:gs pos="90000">
                  <a:schemeClr val="accent5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39" name="图片 2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316232" y="1685830"/>
              <a:ext cx="2971287" cy="1632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0" name="组合 9"/>
          <p:cNvGrpSpPr>
            <a:grpSpLocks/>
          </p:cNvGrpSpPr>
          <p:nvPr/>
        </p:nvGrpSpPr>
        <p:grpSpPr bwMode="auto">
          <a:xfrm>
            <a:off x="898525" y="1284076"/>
            <a:ext cx="3172134" cy="1720850"/>
            <a:chOff x="-6287" y="886697"/>
            <a:chExt cx="3947342" cy="1949543"/>
          </a:xfrm>
        </p:grpSpPr>
        <p:sp>
          <p:nvSpPr>
            <p:cNvPr id="41" name="矩形: 圆角 7"/>
            <p:cNvSpPr/>
            <p:nvPr/>
          </p:nvSpPr>
          <p:spPr>
            <a:xfrm rot="2700000">
              <a:off x="1147490" y="945702"/>
              <a:ext cx="1404004" cy="1404004"/>
            </a:xfrm>
            <a:prstGeom prst="roundRect">
              <a:avLst>
                <a:gd name="adj" fmla="val 8946"/>
              </a:avLst>
            </a:prstGeom>
            <a:gradFill flip="none" rotWithShape="1">
              <a:gsLst>
                <a:gs pos="54000">
                  <a:schemeClr val="accent1"/>
                </a:gs>
                <a:gs pos="32000">
                  <a:schemeClr val="accent2"/>
                </a:gs>
                <a:gs pos="73000">
                  <a:schemeClr val="accent3"/>
                </a:gs>
                <a:gs pos="90000">
                  <a:schemeClr val="accent5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2" name="图片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6287" y="886697"/>
              <a:ext cx="3947342" cy="1949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3" name="文本框 16"/>
          <p:cNvSpPr txBox="1"/>
          <p:nvPr/>
        </p:nvSpPr>
        <p:spPr>
          <a:xfrm>
            <a:off x="898525" y="3432556"/>
            <a:ext cx="31721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pPr algn="ctr"/>
            <a:r>
              <a:rPr lang="en-US" altLang="zh-CN" sz="2400" dirty="0" err="1" smtClean="0">
                <a:solidFill>
                  <a:srgbClr val="364D7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方正北魏楷书简体"/>
              </a:rPr>
              <a:t>CureWouldCosplay</a:t>
            </a:r>
            <a:endParaRPr lang="zh-CN" altLang="en-US" sz="2400" dirty="0">
              <a:solidFill>
                <a:srgbClr val="364D76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方正北魏楷书简体"/>
            </a:endParaRPr>
          </a:p>
        </p:txBody>
      </p:sp>
      <p:sp>
        <p:nvSpPr>
          <p:cNvPr id="44" name="文本框 8"/>
          <p:cNvSpPr txBox="1"/>
          <p:nvPr/>
        </p:nvSpPr>
        <p:spPr>
          <a:xfrm>
            <a:off x="898525" y="4221600"/>
            <a:ext cx="3172134" cy="137268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功能：傳圖片、留言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、讚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、追蹤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優點：使用方便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缺點：缺乏交流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(e.g.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討論版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CN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文本框 20"/>
          <p:cNvSpPr txBox="1"/>
          <p:nvPr/>
        </p:nvSpPr>
        <p:spPr>
          <a:xfrm>
            <a:off x="4867662" y="3443866"/>
            <a:ext cx="2969902" cy="4619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pPr algn="ctr"/>
            <a:r>
              <a:rPr lang="zh-TW" altLang="en-US" sz="2400" dirty="0" smtClean="0">
                <a:solidFill>
                  <a:srgbClr val="364D7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方正北魏楷书简体"/>
              </a:rPr>
              <a:t>創夢</a:t>
            </a:r>
            <a:endParaRPr lang="zh-CN" altLang="en-US" sz="2400" dirty="0">
              <a:solidFill>
                <a:srgbClr val="364D76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方正北魏楷书简体"/>
            </a:endParaRPr>
          </a:p>
        </p:txBody>
      </p:sp>
      <p:sp>
        <p:nvSpPr>
          <p:cNvPr id="46" name="文本框 22"/>
          <p:cNvSpPr txBox="1"/>
          <p:nvPr/>
        </p:nvSpPr>
        <p:spPr>
          <a:xfrm>
            <a:off x="4867662" y="4221600"/>
            <a:ext cx="296990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功能：活動消息、上傳影片、圖片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優點：活動資訊較全面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缺點：作品分享功能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較薄弱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、缺乏交流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(e.g.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討論版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" name="文本框 30"/>
          <p:cNvSpPr txBox="1"/>
          <p:nvPr/>
        </p:nvSpPr>
        <p:spPr>
          <a:xfrm>
            <a:off x="8634567" y="3443866"/>
            <a:ext cx="25270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pPr algn="ctr"/>
            <a:r>
              <a:rPr lang="en-US" altLang="zh-TW" sz="2000" dirty="0" smtClean="0">
                <a:solidFill>
                  <a:srgbClr val="364D7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方正北魏楷书简体"/>
              </a:rPr>
              <a:t>COSPLAYERS</a:t>
            </a:r>
            <a:r>
              <a:rPr lang="zh-TW" altLang="en-US" sz="2000" dirty="0" smtClean="0">
                <a:solidFill>
                  <a:srgbClr val="364D7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方正北魏楷书简体"/>
              </a:rPr>
              <a:t> </a:t>
            </a:r>
            <a:r>
              <a:rPr lang="en-US" altLang="zh-CN" sz="2000" dirty="0" smtClean="0">
                <a:solidFill>
                  <a:srgbClr val="364D7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方正北魏楷书简体"/>
              </a:rPr>
              <a:t>ARCHIVE</a:t>
            </a:r>
            <a:endParaRPr lang="zh-CN" altLang="en-US" sz="2000" dirty="0">
              <a:solidFill>
                <a:srgbClr val="364D76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方正北魏楷书简体"/>
            </a:endParaRPr>
          </a:p>
        </p:txBody>
      </p:sp>
      <p:sp>
        <p:nvSpPr>
          <p:cNvPr id="48" name="文本框 32"/>
          <p:cNvSpPr txBox="1"/>
          <p:nvPr/>
        </p:nvSpPr>
        <p:spPr>
          <a:xfrm>
            <a:off x="8634567" y="4225045"/>
            <a:ext cx="25270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功能：交易、活動資訊、作品分享、討論版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優點：功能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十分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全面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缺點：活動地區及語言限制→日語</a:t>
            </a:r>
            <a:endParaRPr lang="zh-CN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144F98-63D7-4655-97EF-65B82FD96D19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2299866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6" grpId="0"/>
      <p:bldP spid="47" grpId="0"/>
      <p:bldP spid="4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4" name="组合 10"/>
          <p:cNvGrpSpPr>
            <a:grpSpLocks/>
          </p:cNvGrpSpPr>
          <p:nvPr/>
        </p:nvGrpSpPr>
        <p:grpSpPr bwMode="auto">
          <a:xfrm>
            <a:off x="-212725" y="-120650"/>
            <a:ext cx="4681538" cy="936625"/>
            <a:chOff x="-213069" y="-120985"/>
            <a:chExt cx="4681468" cy="936732"/>
          </a:xfrm>
        </p:grpSpPr>
        <p:grpSp>
          <p:nvGrpSpPr>
            <p:cNvPr id="14" name="组合 1"/>
            <p:cNvGrpSpPr/>
            <p:nvPr/>
          </p:nvGrpSpPr>
          <p:grpSpPr>
            <a:xfrm>
              <a:off x="-213069" y="-120985"/>
              <a:ext cx="956414" cy="936732"/>
              <a:chOff x="1676286" y="1582845"/>
              <a:chExt cx="2360608" cy="2312030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" name="矩形: 圆角 2"/>
              <p:cNvSpPr/>
              <p:nvPr/>
            </p:nvSpPr>
            <p:spPr>
              <a:xfrm rot="18900000" flipH="1">
                <a:off x="1676286" y="1876147"/>
                <a:ext cx="1162606" cy="1162604"/>
              </a:xfrm>
              <a:prstGeom prst="roundRect">
                <a:avLst>
                  <a:gd name="adj" fmla="val 418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" name="矩形: 圆角 3"/>
              <p:cNvSpPr/>
              <p:nvPr/>
            </p:nvSpPr>
            <p:spPr>
              <a:xfrm rot="18900000" flipH="1">
                <a:off x="2483028" y="1582845"/>
                <a:ext cx="1359282" cy="1359278"/>
              </a:xfrm>
              <a:prstGeom prst="roundRect">
                <a:avLst>
                  <a:gd name="adj" fmla="val 418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" name="矩形: 圆角 4"/>
              <p:cNvSpPr/>
              <p:nvPr/>
            </p:nvSpPr>
            <p:spPr>
              <a:xfrm rot="18900000" flipH="1">
                <a:off x="2031810" y="2552405"/>
                <a:ext cx="1342472" cy="1342470"/>
              </a:xfrm>
              <a:prstGeom prst="roundRect">
                <a:avLst>
                  <a:gd name="adj" fmla="val 418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" name="矩形: 圆角 5"/>
              <p:cNvSpPr/>
              <p:nvPr/>
            </p:nvSpPr>
            <p:spPr>
              <a:xfrm rot="18900000" flipH="1">
                <a:off x="2931896" y="2450393"/>
                <a:ext cx="1104998" cy="1104992"/>
              </a:xfrm>
              <a:prstGeom prst="roundRect">
                <a:avLst>
                  <a:gd name="adj" fmla="val 418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898164" y="264822"/>
              <a:ext cx="3570235" cy="4620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9pPr>
            </a:lstStyle>
            <a:p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方正北魏楷书简体"/>
                </a:rPr>
                <a:t>功能優劣</a:t>
              </a: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方正北魏楷书简体"/>
                </a:rPr>
                <a:t>勢比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方正北魏楷书简体"/>
                </a:rPr>
                <a:t>較</a:t>
              </a:r>
              <a:endPara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方正北魏楷书简体"/>
              </a:endParaRPr>
            </a:p>
          </p:txBody>
        </p:sp>
      </p:grp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428147"/>
              </p:ext>
            </p:extLst>
          </p:nvPr>
        </p:nvGraphicFramePr>
        <p:xfrm>
          <a:off x="836408" y="1072363"/>
          <a:ext cx="10332335" cy="547212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66467">
                  <a:extLst>
                    <a:ext uri="{9D8B030D-6E8A-4147-A177-3AD203B41FA5}">
                      <a16:colId xmlns:a16="http://schemas.microsoft.com/office/drawing/2014/main" val="319135752"/>
                    </a:ext>
                  </a:extLst>
                </a:gridCol>
                <a:gridCol w="2066467">
                  <a:extLst>
                    <a:ext uri="{9D8B030D-6E8A-4147-A177-3AD203B41FA5}">
                      <a16:colId xmlns:a16="http://schemas.microsoft.com/office/drawing/2014/main" val="4082649277"/>
                    </a:ext>
                  </a:extLst>
                </a:gridCol>
                <a:gridCol w="2066467">
                  <a:extLst>
                    <a:ext uri="{9D8B030D-6E8A-4147-A177-3AD203B41FA5}">
                      <a16:colId xmlns:a16="http://schemas.microsoft.com/office/drawing/2014/main" val="3249875581"/>
                    </a:ext>
                  </a:extLst>
                </a:gridCol>
                <a:gridCol w="2066467">
                  <a:extLst>
                    <a:ext uri="{9D8B030D-6E8A-4147-A177-3AD203B41FA5}">
                      <a16:colId xmlns:a16="http://schemas.microsoft.com/office/drawing/2014/main" val="2972074688"/>
                    </a:ext>
                  </a:extLst>
                </a:gridCol>
                <a:gridCol w="2066467">
                  <a:extLst>
                    <a:ext uri="{9D8B030D-6E8A-4147-A177-3AD203B41FA5}">
                      <a16:colId xmlns:a16="http://schemas.microsoft.com/office/drawing/2014/main" val="2924439298"/>
                    </a:ext>
                  </a:extLst>
                </a:gridCol>
              </a:tblGrid>
              <a:tr h="912021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CureWould</a:t>
                      </a:r>
                      <a:endParaRPr lang="en-US" altLang="zh-TW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Cosplay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創夢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COSPLAYERS ARCHIVE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夢之舞會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0621279"/>
                  </a:ext>
                </a:extLst>
              </a:tr>
              <a:tr h="912021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活動資訊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4030986"/>
                  </a:ext>
                </a:extLst>
              </a:tr>
              <a:tr h="912021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作品分享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708072"/>
                  </a:ext>
                </a:extLst>
              </a:tr>
              <a:tr h="912021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討論交流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8215090"/>
                  </a:ext>
                </a:extLst>
              </a:tr>
              <a:tr h="912021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語言限制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364153"/>
                  </a:ext>
                </a:extLst>
              </a:tr>
              <a:tr h="912021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交易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8258759"/>
                  </a:ext>
                </a:extLst>
              </a:tr>
            </a:tbl>
          </a:graphicData>
        </a:graphic>
      </p:graphicFrame>
      <p:sp>
        <p:nvSpPr>
          <p:cNvPr id="8" name="乘號 7"/>
          <p:cNvSpPr/>
          <p:nvPr/>
        </p:nvSpPr>
        <p:spPr>
          <a:xfrm>
            <a:off x="3351472" y="1956009"/>
            <a:ext cx="1174341" cy="942372"/>
          </a:xfrm>
          <a:prstGeom prst="mathMultiply">
            <a:avLst/>
          </a:prstGeom>
          <a:solidFill>
            <a:srgbClr val="FA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手繪多邊形 20"/>
          <p:cNvSpPr/>
          <p:nvPr/>
        </p:nvSpPr>
        <p:spPr>
          <a:xfrm rot="8584159">
            <a:off x="5718048" y="2238298"/>
            <a:ext cx="856526" cy="336504"/>
          </a:xfrm>
          <a:custGeom>
            <a:avLst/>
            <a:gdLst>
              <a:gd name="connsiteX0" fmla="*/ 0 w 1236488"/>
              <a:gd name="connsiteY0" fmla="*/ 173504 h 336504"/>
              <a:gd name="connsiteX1" fmla="*/ 1175657 w 1236488"/>
              <a:gd name="connsiteY1" fmla="*/ 3687 h 336504"/>
              <a:gd name="connsiteX2" fmla="*/ 1071154 w 1236488"/>
              <a:gd name="connsiteY2" fmla="*/ 317195 h 336504"/>
              <a:gd name="connsiteX3" fmla="*/ 1097280 w 1236488"/>
              <a:gd name="connsiteY3" fmla="*/ 304132 h 336504"/>
              <a:gd name="connsiteX4" fmla="*/ 1084217 w 1236488"/>
              <a:gd name="connsiteY4" fmla="*/ 317195 h 336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6488" h="336504">
                <a:moveTo>
                  <a:pt x="0" y="173504"/>
                </a:moveTo>
                <a:cubicBezTo>
                  <a:pt x="498565" y="76621"/>
                  <a:pt x="997131" y="-20262"/>
                  <a:pt x="1175657" y="3687"/>
                </a:cubicBezTo>
                <a:cubicBezTo>
                  <a:pt x="1354183" y="27636"/>
                  <a:pt x="1084217" y="267121"/>
                  <a:pt x="1071154" y="317195"/>
                </a:cubicBezTo>
                <a:cubicBezTo>
                  <a:pt x="1058091" y="367269"/>
                  <a:pt x="1095103" y="304132"/>
                  <a:pt x="1097280" y="304132"/>
                </a:cubicBezTo>
                <a:cubicBezTo>
                  <a:pt x="1099457" y="304132"/>
                  <a:pt x="1091837" y="310663"/>
                  <a:pt x="1084217" y="317195"/>
                </a:cubicBezTo>
              </a:path>
            </a:pathLst>
          </a:cu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乘號 22"/>
          <p:cNvSpPr/>
          <p:nvPr/>
        </p:nvSpPr>
        <p:spPr>
          <a:xfrm>
            <a:off x="5415403" y="2898381"/>
            <a:ext cx="1174341" cy="942372"/>
          </a:xfrm>
          <a:prstGeom prst="mathMultiply">
            <a:avLst/>
          </a:prstGeom>
          <a:solidFill>
            <a:srgbClr val="FA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乘號 23"/>
          <p:cNvSpPr/>
          <p:nvPr/>
        </p:nvSpPr>
        <p:spPr>
          <a:xfrm>
            <a:off x="3351471" y="3775176"/>
            <a:ext cx="1174341" cy="942372"/>
          </a:xfrm>
          <a:prstGeom prst="mathMultiply">
            <a:avLst/>
          </a:prstGeom>
          <a:solidFill>
            <a:srgbClr val="FA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乘號 24"/>
          <p:cNvSpPr/>
          <p:nvPr/>
        </p:nvSpPr>
        <p:spPr>
          <a:xfrm>
            <a:off x="5415402" y="3808426"/>
            <a:ext cx="1174341" cy="942372"/>
          </a:xfrm>
          <a:prstGeom prst="mathMultiply">
            <a:avLst/>
          </a:prstGeom>
          <a:solidFill>
            <a:srgbClr val="FA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乘號 25"/>
          <p:cNvSpPr/>
          <p:nvPr/>
        </p:nvSpPr>
        <p:spPr>
          <a:xfrm>
            <a:off x="9543264" y="5602117"/>
            <a:ext cx="1174341" cy="942372"/>
          </a:xfrm>
          <a:prstGeom prst="mathMultiply">
            <a:avLst/>
          </a:prstGeom>
          <a:solidFill>
            <a:srgbClr val="FA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乘號 26"/>
          <p:cNvSpPr/>
          <p:nvPr/>
        </p:nvSpPr>
        <p:spPr>
          <a:xfrm>
            <a:off x="7479333" y="4706828"/>
            <a:ext cx="1174341" cy="942372"/>
          </a:xfrm>
          <a:prstGeom prst="mathMultiply">
            <a:avLst/>
          </a:prstGeom>
          <a:solidFill>
            <a:srgbClr val="FA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手繪多邊形 27"/>
          <p:cNvSpPr/>
          <p:nvPr/>
        </p:nvSpPr>
        <p:spPr>
          <a:xfrm rot="8584159">
            <a:off x="7652220" y="4064317"/>
            <a:ext cx="856526" cy="336504"/>
          </a:xfrm>
          <a:custGeom>
            <a:avLst/>
            <a:gdLst>
              <a:gd name="connsiteX0" fmla="*/ 0 w 1236488"/>
              <a:gd name="connsiteY0" fmla="*/ 173504 h 336504"/>
              <a:gd name="connsiteX1" fmla="*/ 1175657 w 1236488"/>
              <a:gd name="connsiteY1" fmla="*/ 3687 h 336504"/>
              <a:gd name="connsiteX2" fmla="*/ 1071154 w 1236488"/>
              <a:gd name="connsiteY2" fmla="*/ 317195 h 336504"/>
              <a:gd name="connsiteX3" fmla="*/ 1097280 w 1236488"/>
              <a:gd name="connsiteY3" fmla="*/ 304132 h 336504"/>
              <a:gd name="connsiteX4" fmla="*/ 1084217 w 1236488"/>
              <a:gd name="connsiteY4" fmla="*/ 317195 h 336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6488" h="336504">
                <a:moveTo>
                  <a:pt x="0" y="173504"/>
                </a:moveTo>
                <a:cubicBezTo>
                  <a:pt x="498565" y="76621"/>
                  <a:pt x="997131" y="-20262"/>
                  <a:pt x="1175657" y="3687"/>
                </a:cubicBezTo>
                <a:cubicBezTo>
                  <a:pt x="1354183" y="27636"/>
                  <a:pt x="1084217" y="267121"/>
                  <a:pt x="1071154" y="317195"/>
                </a:cubicBezTo>
                <a:cubicBezTo>
                  <a:pt x="1058091" y="367269"/>
                  <a:pt x="1095103" y="304132"/>
                  <a:pt x="1097280" y="304132"/>
                </a:cubicBezTo>
                <a:cubicBezTo>
                  <a:pt x="1099457" y="304132"/>
                  <a:pt x="1091837" y="310663"/>
                  <a:pt x="1084217" y="317195"/>
                </a:cubicBezTo>
              </a:path>
            </a:pathLst>
          </a:cu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手繪多邊形 28"/>
          <p:cNvSpPr/>
          <p:nvPr/>
        </p:nvSpPr>
        <p:spPr>
          <a:xfrm rot="8584159">
            <a:off x="7638240" y="3140722"/>
            <a:ext cx="856526" cy="336504"/>
          </a:xfrm>
          <a:custGeom>
            <a:avLst/>
            <a:gdLst>
              <a:gd name="connsiteX0" fmla="*/ 0 w 1236488"/>
              <a:gd name="connsiteY0" fmla="*/ 173504 h 336504"/>
              <a:gd name="connsiteX1" fmla="*/ 1175657 w 1236488"/>
              <a:gd name="connsiteY1" fmla="*/ 3687 h 336504"/>
              <a:gd name="connsiteX2" fmla="*/ 1071154 w 1236488"/>
              <a:gd name="connsiteY2" fmla="*/ 317195 h 336504"/>
              <a:gd name="connsiteX3" fmla="*/ 1097280 w 1236488"/>
              <a:gd name="connsiteY3" fmla="*/ 304132 h 336504"/>
              <a:gd name="connsiteX4" fmla="*/ 1084217 w 1236488"/>
              <a:gd name="connsiteY4" fmla="*/ 317195 h 336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6488" h="336504">
                <a:moveTo>
                  <a:pt x="0" y="173504"/>
                </a:moveTo>
                <a:cubicBezTo>
                  <a:pt x="498565" y="76621"/>
                  <a:pt x="997131" y="-20262"/>
                  <a:pt x="1175657" y="3687"/>
                </a:cubicBezTo>
                <a:cubicBezTo>
                  <a:pt x="1354183" y="27636"/>
                  <a:pt x="1084217" y="267121"/>
                  <a:pt x="1071154" y="317195"/>
                </a:cubicBezTo>
                <a:cubicBezTo>
                  <a:pt x="1058091" y="367269"/>
                  <a:pt x="1095103" y="304132"/>
                  <a:pt x="1097280" y="304132"/>
                </a:cubicBezTo>
                <a:cubicBezTo>
                  <a:pt x="1099457" y="304132"/>
                  <a:pt x="1091837" y="310663"/>
                  <a:pt x="1084217" y="317195"/>
                </a:cubicBezTo>
              </a:path>
            </a:pathLst>
          </a:cu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手繪多邊形 29"/>
          <p:cNvSpPr/>
          <p:nvPr/>
        </p:nvSpPr>
        <p:spPr>
          <a:xfrm rot="8584159">
            <a:off x="7652221" y="2245432"/>
            <a:ext cx="856526" cy="336504"/>
          </a:xfrm>
          <a:custGeom>
            <a:avLst/>
            <a:gdLst>
              <a:gd name="connsiteX0" fmla="*/ 0 w 1236488"/>
              <a:gd name="connsiteY0" fmla="*/ 173504 h 336504"/>
              <a:gd name="connsiteX1" fmla="*/ 1175657 w 1236488"/>
              <a:gd name="connsiteY1" fmla="*/ 3687 h 336504"/>
              <a:gd name="connsiteX2" fmla="*/ 1071154 w 1236488"/>
              <a:gd name="connsiteY2" fmla="*/ 317195 h 336504"/>
              <a:gd name="connsiteX3" fmla="*/ 1097280 w 1236488"/>
              <a:gd name="connsiteY3" fmla="*/ 304132 h 336504"/>
              <a:gd name="connsiteX4" fmla="*/ 1084217 w 1236488"/>
              <a:gd name="connsiteY4" fmla="*/ 317195 h 336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6488" h="336504">
                <a:moveTo>
                  <a:pt x="0" y="173504"/>
                </a:moveTo>
                <a:cubicBezTo>
                  <a:pt x="498565" y="76621"/>
                  <a:pt x="997131" y="-20262"/>
                  <a:pt x="1175657" y="3687"/>
                </a:cubicBezTo>
                <a:cubicBezTo>
                  <a:pt x="1354183" y="27636"/>
                  <a:pt x="1084217" y="267121"/>
                  <a:pt x="1071154" y="317195"/>
                </a:cubicBezTo>
                <a:cubicBezTo>
                  <a:pt x="1058091" y="367269"/>
                  <a:pt x="1095103" y="304132"/>
                  <a:pt x="1097280" y="304132"/>
                </a:cubicBezTo>
                <a:cubicBezTo>
                  <a:pt x="1099457" y="304132"/>
                  <a:pt x="1091837" y="310663"/>
                  <a:pt x="1084217" y="317195"/>
                </a:cubicBezTo>
              </a:path>
            </a:pathLst>
          </a:cu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手繪多邊形 30"/>
          <p:cNvSpPr/>
          <p:nvPr/>
        </p:nvSpPr>
        <p:spPr>
          <a:xfrm rot="8584159">
            <a:off x="3583613" y="3116301"/>
            <a:ext cx="856526" cy="336504"/>
          </a:xfrm>
          <a:custGeom>
            <a:avLst/>
            <a:gdLst>
              <a:gd name="connsiteX0" fmla="*/ 0 w 1236488"/>
              <a:gd name="connsiteY0" fmla="*/ 173504 h 336504"/>
              <a:gd name="connsiteX1" fmla="*/ 1175657 w 1236488"/>
              <a:gd name="connsiteY1" fmla="*/ 3687 h 336504"/>
              <a:gd name="connsiteX2" fmla="*/ 1071154 w 1236488"/>
              <a:gd name="connsiteY2" fmla="*/ 317195 h 336504"/>
              <a:gd name="connsiteX3" fmla="*/ 1097280 w 1236488"/>
              <a:gd name="connsiteY3" fmla="*/ 304132 h 336504"/>
              <a:gd name="connsiteX4" fmla="*/ 1084217 w 1236488"/>
              <a:gd name="connsiteY4" fmla="*/ 317195 h 336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6488" h="336504">
                <a:moveTo>
                  <a:pt x="0" y="173504"/>
                </a:moveTo>
                <a:cubicBezTo>
                  <a:pt x="498565" y="76621"/>
                  <a:pt x="997131" y="-20262"/>
                  <a:pt x="1175657" y="3687"/>
                </a:cubicBezTo>
                <a:cubicBezTo>
                  <a:pt x="1354183" y="27636"/>
                  <a:pt x="1084217" y="267121"/>
                  <a:pt x="1071154" y="317195"/>
                </a:cubicBezTo>
                <a:cubicBezTo>
                  <a:pt x="1058091" y="367269"/>
                  <a:pt x="1095103" y="304132"/>
                  <a:pt x="1097280" y="304132"/>
                </a:cubicBezTo>
                <a:cubicBezTo>
                  <a:pt x="1099457" y="304132"/>
                  <a:pt x="1091837" y="310663"/>
                  <a:pt x="1084217" y="317195"/>
                </a:cubicBezTo>
              </a:path>
            </a:pathLst>
          </a:cu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手繪多邊形 31"/>
          <p:cNvSpPr/>
          <p:nvPr/>
        </p:nvSpPr>
        <p:spPr>
          <a:xfrm rot="8584159">
            <a:off x="3510378" y="4941112"/>
            <a:ext cx="856526" cy="336504"/>
          </a:xfrm>
          <a:custGeom>
            <a:avLst/>
            <a:gdLst>
              <a:gd name="connsiteX0" fmla="*/ 0 w 1236488"/>
              <a:gd name="connsiteY0" fmla="*/ 173504 h 336504"/>
              <a:gd name="connsiteX1" fmla="*/ 1175657 w 1236488"/>
              <a:gd name="connsiteY1" fmla="*/ 3687 h 336504"/>
              <a:gd name="connsiteX2" fmla="*/ 1071154 w 1236488"/>
              <a:gd name="connsiteY2" fmla="*/ 317195 h 336504"/>
              <a:gd name="connsiteX3" fmla="*/ 1097280 w 1236488"/>
              <a:gd name="connsiteY3" fmla="*/ 304132 h 336504"/>
              <a:gd name="connsiteX4" fmla="*/ 1084217 w 1236488"/>
              <a:gd name="connsiteY4" fmla="*/ 317195 h 336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6488" h="336504">
                <a:moveTo>
                  <a:pt x="0" y="173504"/>
                </a:moveTo>
                <a:cubicBezTo>
                  <a:pt x="498565" y="76621"/>
                  <a:pt x="997131" y="-20262"/>
                  <a:pt x="1175657" y="3687"/>
                </a:cubicBezTo>
                <a:cubicBezTo>
                  <a:pt x="1354183" y="27636"/>
                  <a:pt x="1084217" y="267121"/>
                  <a:pt x="1071154" y="317195"/>
                </a:cubicBezTo>
                <a:cubicBezTo>
                  <a:pt x="1058091" y="367269"/>
                  <a:pt x="1095103" y="304132"/>
                  <a:pt x="1097280" y="304132"/>
                </a:cubicBezTo>
                <a:cubicBezTo>
                  <a:pt x="1099457" y="304132"/>
                  <a:pt x="1091837" y="310663"/>
                  <a:pt x="1084217" y="317195"/>
                </a:cubicBezTo>
              </a:path>
            </a:pathLst>
          </a:cu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手繪多邊形 32"/>
          <p:cNvSpPr/>
          <p:nvPr/>
        </p:nvSpPr>
        <p:spPr>
          <a:xfrm rot="8584159">
            <a:off x="5574308" y="4941111"/>
            <a:ext cx="856526" cy="336504"/>
          </a:xfrm>
          <a:custGeom>
            <a:avLst/>
            <a:gdLst>
              <a:gd name="connsiteX0" fmla="*/ 0 w 1236488"/>
              <a:gd name="connsiteY0" fmla="*/ 173504 h 336504"/>
              <a:gd name="connsiteX1" fmla="*/ 1175657 w 1236488"/>
              <a:gd name="connsiteY1" fmla="*/ 3687 h 336504"/>
              <a:gd name="connsiteX2" fmla="*/ 1071154 w 1236488"/>
              <a:gd name="connsiteY2" fmla="*/ 317195 h 336504"/>
              <a:gd name="connsiteX3" fmla="*/ 1097280 w 1236488"/>
              <a:gd name="connsiteY3" fmla="*/ 304132 h 336504"/>
              <a:gd name="connsiteX4" fmla="*/ 1084217 w 1236488"/>
              <a:gd name="connsiteY4" fmla="*/ 317195 h 336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6488" h="336504">
                <a:moveTo>
                  <a:pt x="0" y="173504"/>
                </a:moveTo>
                <a:cubicBezTo>
                  <a:pt x="498565" y="76621"/>
                  <a:pt x="997131" y="-20262"/>
                  <a:pt x="1175657" y="3687"/>
                </a:cubicBezTo>
                <a:cubicBezTo>
                  <a:pt x="1354183" y="27636"/>
                  <a:pt x="1084217" y="267121"/>
                  <a:pt x="1071154" y="317195"/>
                </a:cubicBezTo>
                <a:cubicBezTo>
                  <a:pt x="1058091" y="367269"/>
                  <a:pt x="1095103" y="304132"/>
                  <a:pt x="1097280" y="304132"/>
                </a:cubicBezTo>
                <a:cubicBezTo>
                  <a:pt x="1099457" y="304132"/>
                  <a:pt x="1091837" y="310663"/>
                  <a:pt x="1084217" y="317195"/>
                </a:cubicBezTo>
              </a:path>
            </a:pathLst>
          </a:cu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手繪多邊形 33"/>
          <p:cNvSpPr/>
          <p:nvPr/>
        </p:nvSpPr>
        <p:spPr>
          <a:xfrm rot="8584159">
            <a:off x="9702170" y="4943768"/>
            <a:ext cx="856526" cy="336504"/>
          </a:xfrm>
          <a:custGeom>
            <a:avLst/>
            <a:gdLst>
              <a:gd name="connsiteX0" fmla="*/ 0 w 1236488"/>
              <a:gd name="connsiteY0" fmla="*/ 173504 h 336504"/>
              <a:gd name="connsiteX1" fmla="*/ 1175657 w 1236488"/>
              <a:gd name="connsiteY1" fmla="*/ 3687 h 336504"/>
              <a:gd name="connsiteX2" fmla="*/ 1071154 w 1236488"/>
              <a:gd name="connsiteY2" fmla="*/ 317195 h 336504"/>
              <a:gd name="connsiteX3" fmla="*/ 1097280 w 1236488"/>
              <a:gd name="connsiteY3" fmla="*/ 304132 h 336504"/>
              <a:gd name="connsiteX4" fmla="*/ 1084217 w 1236488"/>
              <a:gd name="connsiteY4" fmla="*/ 317195 h 336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6488" h="336504">
                <a:moveTo>
                  <a:pt x="0" y="173504"/>
                </a:moveTo>
                <a:cubicBezTo>
                  <a:pt x="498565" y="76621"/>
                  <a:pt x="997131" y="-20262"/>
                  <a:pt x="1175657" y="3687"/>
                </a:cubicBezTo>
                <a:cubicBezTo>
                  <a:pt x="1354183" y="27636"/>
                  <a:pt x="1084217" y="267121"/>
                  <a:pt x="1071154" y="317195"/>
                </a:cubicBezTo>
                <a:cubicBezTo>
                  <a:pt x="1058091" y="367269"/>
                  <a:pt x="1095103" y="304132"/>
                  <a:pt x="1097280" y="304132"/>
                </a:cubicBezTo>
                <a:cubicBezTo>
                  <a:pt x="1099457" y="304132"/>
                  <a:pt x="1091837" y="310663"/>
                  <a:pt x="1084217" y="317195"/>
                </a:cubicBezTo>
              </a:path>
            </a:pathLst>
          </a:cu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手繪多邊形 34"/>
          <p:cNvSpPr/>
          <p:nvPr/>
        </p:nvSpPr>
        <p:spPr>
          <a:xfrm rot="8584159">
            <a:off x="9702168" y="4024956"/>
            <a:ext cx="856526" cy="336504"/>
          </a:xfrm>
          <a:custGeom>
            <a:avLst/>
            <a:gdLst>
              <a:gd name="connsiteX0" fmla="*/ 0 w 1236488"/>
              <a:gd name="connsiteY0" fmla="*/ 173504 h 336504"/>
              <a:gd name="connsiteX1" fmla="*/ 1175657 w 1236488"/>
              <a:gd name="connsiteY1" fmla="*/ 3687 h 336504"/>
              <a:gd name="connsiteX2" fmla="*/ 1071154 w 1236488"/>
              <a:gd name="connsiteY2" fmla="*/ 317195 h 336504"/>
              <a:gd name="connsiteX3" fmla="*/ 1097280 w 1236488"/>
              <a:gd name="connsiteY3" fmla="*/ 304132 h 336504"/>
              <a:gd name="connsiteX4" fmla="*/ 1084217 w 1236488"/>
              <a:gd name="connsiteY4" fmla="*/ 317195 h 336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6488" h="336504">
                <a:moveTo>
                  <a:pt x="0" y="173504"/>
                </a:moveTo>
                <a:cubicBezTo>
                  <a:pt x="498565" y="76621"/>
                  <a:pt x="997131" y="-20262"/>
                  <a:pt x="1175657" y="3687"/>
                </a:cubicBezTo>
                <a:cubicBezTo>
                  <a:pt x="1354183" y="27636"/>
                  <a:pt x="1084217" y="267121"/>
                  <a:pt x="1071154" y="317195"/>
                </a:cubicBezTo>
                <a:cubicBezTo>
                  <a:pt x="1058091" y="367269"/>
                  <a:pt x="1095103" y="304132"/>
                  <a:pt x="1097280" y="304132"/>
                </a:cubicBezTo>
                <a:cubicBezTo>
                  <a:pt x="1099457" y="304132"/>
                  <a:pt x="1091837" y="310663"/>
                  <a:pt x="1084217" y="317195"/>
                </a:cubicBezTo>
              </a:path>
            </a:pathLst>
          </a:cu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手繪多邊形 35"/>
          <p:cNvSpPr/>
          <p:nvPr/>
        </p:nvSpPr>
        <p:spPr>
          <a:xfrm rot="8584159">
            <a:off x="9702168" y="2203776"/>
            <a:ext cx="856526" cy="336504"/>
          </a:xfrm>
          <a:custGeom>
            <a:avLst/>
            <a:gdLst>
              <a:gd name="connsiteX0" fmla="*/ 0 w 1236488"/>
              <a:gd name="connsiteY0" fmla="*/ 173504 h 336504"/>
              <a:gd name="connsiteX1" fmla="*/ 1175657 w 1236488"/>
              <a:gd name="connsiteY1" fmla="*/ 3687 h 336504"/>
              <a:gd name="connsiteX2" fmla="*/ 1071154 w 1236488"/>
              <a:gd name="connsiteY2" fmla="*/ 317195 h 336504"/>
              <a:gd name="connsiteX3" fmla="*/ 1097280 w 1236488"/>
              <a:gd name="connsiteY3" fmla="*/ 304132 h 336504"/>
              <a:gd name="connsiteX4" fmla="*/ 1084217 w 1236488"/>
              <a:gd name="connsiteY4" fmla="*/ 317195 h 336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6488" h="336504">
                <a:moveTo>
                  <a:pt x="0" y="173504"/>
                </a:moveTo>
                <a:cubicBezTo>
                  <a:pt x="498565" y="76621"/>
                  <a:pt x="997131" y="-20262"/>
                  <a:pt x="1175657" y="3687"/>
                </a:cubicBezTo>
                <a:cubicBezTo>
                  <a:pt x="1354183" y="27636"/>
                  <a:pt x="1084217" y="267121"/>
                  <a:pt x="1071154" y="317195"/>
                </a:cubicBezTo>
                <a:cubicBezTo>
                  <a:pt x="1058091" y="367269"/>
                  <a:pt x="1095103" y="304132"/>
                  <a:pt x="1097280" y="304132"/>
                </a:cubicBezTo>
                <a:cubicBezTo>
                  <a:pt x="1099457" y="304132"/>
                  <a:pt x="1091837" y="310663"/>
                  <a:pt x="1084217" y="317195"/>
                </a:cubicBezTo>
              </a:path>
            </a:pathLst>
          </a:cu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手繪多邊形 36"/>
          <p:cNvSpPr/>
          <p:nvPr/>
        </p:nvSpPr>
        <p:spPr>
          <a:xfrm rot="8584159">
            <a:off x="9702169" y="3117106"/>
            <a:ext cx="856526" cy="336504"/>
          </a:xfrm>
          <a:custGeom>
            <a:avLst/>
            <a:gdLst>
              <a:gd name="connsiteX0" fmla="*/ 0 w 1236488"/>
              <a:gd name="connsiteY0" fmla="*/ 173504 h 336504"/>
              <a:gd name="connsiteX1" fmla="*/ 1175657 w 1236488"/>
              <a:gd name="connsiteY1" fmla="*/ 3687 h 336504"/>
              <a:gd name="connsiteX2" fmla="*/ 1071154 w 1236488"/>
              <a:gd name="connsiteY2" fmla="*/ 317195 h 336504"/>
              <a:gd name="connsiteX3" fmla="*/ 1097280 w 1236488"/>
              <a:gd name="connsiteY3" fmla="*/ 304132 h 336504"/>
              <a:gd name="connsiteX4" fmla="*/ 1084217 w 1236488"/>
              <a:gd name="connsiteY4" fmla="*/ 317195 h 336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6488" h="336504">
                <a:moveTo>
                  <a:pt x="0" y="173504"/>
                </a:moveTo>
                <a:cubicBezTo>
                  <a:pt x="498565" y="76621"/>
                  <a:pt x="997131" y="-20262"/>
                  <a:pt x="1175657" y="3687"/>
                </a:cubicBezTo>
                <a:cubicBezTo>
                  <a:pt x="1354183" y="27636"/>
                  <a:pt x="1084217" y="267121"/>
                  <a:pt x="1071154" y="317195"/>
                </a:cubicBezTo>
                <a:cubicBezTo>
                  <a:pt x="1058091" y="367269"/>
                  <a:pt x="1095103" y="304132"/>
                  <a:pt x="1097280" y="304132"/>
                </a:cubicBezTo>
                <a:cubicBezTo>
                  <a:pt x="1099457" y="304132"/>
                  <a:pt x="1091837" y="310663"/>
                  <a:pt x="1084217" y="317195"/>
                </a:cubicBezTo>
              </a:path>
            </a:pathLst>
          </a:cu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手繪多邊形 39"/>
          <p:cNvSpPr/>
          <p:nvPr/>
        </p:nvSpPr>
        <p:spPr>
          <a:xfrm rot="8584159">
            <a:off x="7652221" y="5817905"/>
            <a:ext cx="856526" cy="336504"/>
          </a:xfrm>
          <a:custGeom>
            <a:avLst/>
            <a:gdLst>
              <a:gd name="connsiteX0" fmla="*/ 0 w 1236488"/>
              <a:gd name="connsiteY0" fmla="*/ 173504 h 336504"/>
              <a:gd name="connsiteX1" fmla="*/ 1175657 w 1236488"/>
              <a:gd name="connsiteY1" fmla="*/ 3687 h 336504"/>
              <a:gd name="connsiteX2" fmla="*/ 1071154 w 1236488"/>
              <a:gd name="connsiteY2" fmla="*/ 317195 h 336504"/>
              <a:gd name="connsiteX3" fmla="*/ 1097280 w 1236488"/>
              <a:gd name="connsiteY3" fmla="*/ 304132 h 336504"/>
              <a:gd name="connsiteX4" fmla="*/ 1084217 w 1236488"/>
              <a:gd name="connsiteY4" fmla="*/ 317195 h 336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6488" h="336504">
                <a:moveTo>
                  <a:pt x="0" y="173504"/>
                </a:moveTo>
                <a:cubicBezTo>
                  <a:pt x="498565" y="76621"/>
                  <a:pt x="997131" y="-20262"/>
                  <a:pt x="1175657" y="3687"/>
                </a:cubicBezTo>
                <a:cubicBezTo>
                  <a:pt x="1354183" y="27636"/>
                  <a:pt x="1084217" y="267121"/>
                  <a:pt x="1071154" y="317195"/>
                </a:cubicBezTo>
                <a:cubicBezTo>
                  <a:pt x="1058091" y="367269"/>
                  <a:pt x="1095103" y="304132"/>
                  <a:pt x="1097280" y="304132"/>
                </a:cubicBezTo>
                <a:cubicBezTo>
                  <a:pt x="1099457" y="304132"/>
                  <a:pt x="1091837" y="310663"/>
                  <a:pt x="1084217" y="317195"/>
                </a:cubicBezTo>
              </a:path>
            </a:pathLst>
          </a:cu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4" name="直線接點 43"/>
          <p:cNvCxnSpPr/>
          <p:nvPr/>
        </p:nvCxnSpPr>
        <p:spPr>
          <a:xfrm>
            <a:off x="778900" y="1053885"/>
            <a:ext cx="2134781" cy="92632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2061275" y="1208868"/>
            <a:ext cx="852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</a:t>
            </a:r>
            <a:endPara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1080692" y="146807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chemeClr val="bg1"/>
                </a:solidFill>
              </a:rPr>
              <a:t>功能</a:t>
            </a:r>
            <a:endParaRPr lang="zh-TW" altLang="en-US" sz="2000" dirty="0">
              <a:solidFill>
                <a:schemeClr val="bg1"/>
              </a:solidFill>
            </a:endParaRPr>
          </a:p>
        </p:txBody>
      </p:sp>
      <p:sp>
        <p:nvSpPr>
          <p:cNvPr id="48" name="乘號 47"/>
          <p:cNvSpPr/>
          <p:nvPr/>
        </p:nvSpPr>
        <p:spPr>
          <a:xfrm>
            <a:off x="3336722" y="5613426"/>
            <a:ext cx="1174341" cy="942372"/>
          </a:xfrm>
          <a:prstGeom prst="mathMultiply">
            <a:avLst/>
          </a:prstGeom>
          <a:solidFill>
            <a:srgbClr val="FA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乘號 48"/>
          <p:cNvSpPr/>
          <p:nvPr/>
        </p:nvSpPr>
        <p:spPr>
          <a:xfrm>
            <a:off x="5415402" y="5596483"/>
            <a:ext cx="1174341" cy="942372"/>
          </a:xfrm>
          <a:prstGeom prst="mathMultiply">
            <a:avLst/>
          </a:prstGeom>
          <a:solidFill>
            <a:srgbClr val="FA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" name="投影片編號版面配置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144F98-63D7-4655-97EF-65B82FD96D19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1829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0" grpId="0" animBg="1"/>
      <p:bldP spid="48" grpId="0" animBg="1"/>
      <p:bldP spid="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 rot="18900000">
            <a:off x="4892039" y="1966753"/>
            <a:ext cx="2597150" cy="3835400"/>
          </a:xfrm>
          <a:prstGeom prst="rect">
            <a:avLst/>
          </a:prstGeom>
          <a:gradFill flip="none" rotWithShape="1">
            <a:gsLst>
              <a:gs pos="53000">
                <a:srgbClr val="F5F5F5"/>
              </a:gs>
              <a:gs pos="14000">
                <a:srgbClr val="E1E1E1"/>
              </a:gs>
              <a:gs pos="100000">
                <a:schemeClr val="bg1"/>
              </a:gs>
              <a:gs pos="79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7" name="图表 4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9015233"/>
              </p:ext>
            </p:extLst>
          </p:nvPr>
        </p:nvGraphicFramePr>
        <p:xfrm>
          <a:off x="3865562" y="1893094"/>
          <a:ext cx="4460875" cy="300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9220" name="组合 1"/>
          <p:cNvGrpSpPr>
            <a:grpSpLocks/>
          </p:cNvGrpSpPr>
          <p:nvPr/>
        </p:nvGrpSpPr>
        <p:grpSpPr bwMode="auto">
          <a:xfrm>
            <a:off x="-212725" y="-120650"/>
            <a:ext cx="4681538" cy="936625"/>
            <a:chOff x="-213069" y="-120985"/>
            <a:chExt cx="4681468" cy="936732"/>
          </a:xfrm>
        </p:grpSpPr>
        <p:grpSp>
          <p:nvGrpSpPr>
            <p:cNvPr id="3" name="组合 2"/>
            <p:cNvGrpSpPr/>
            <p:nvPr/>
          </p:nvGrpSpPr>
          <p:grpSpPr>
            <a:xfrm>
              <a:off x="-213069" y="-120985"/>
              <a:ext cx="956414" cy="936732"/>
              <a:chOff x="1676286" y="1582845"/>
              <a:chExt cx="2360608" cy="2312030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矩形: 圆角 4"/>
              <p:cNvSpPr/>
              <p:nvPr/>
            </p:nvSpPr>
            <p:spPr>
              <a:xfrm rot="18900000" flipH="1">
                <a:off x="1676286" y="1876147"/>
                <a:ext cx="1162606" cy="1162604"/>
              </a:xfrm>
              <a:prstGeom prst="roundRect">
                <a:avLst>
                  <a:gd name="adj" fmla="val 418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" name="矩形: 圆角 5"/>
              <p:cNvSpPr/>
              <p:nvPr/>
            </p:nvSpPr>
            <p:spPr>
              <a:xfrm rot="18900000" flipH="1">
                <a:off x="2483028" y="1582845"/>
                <a:ext cx="1359282" cy="1359278"/>
              </a:xfrm>
              <a:prstGeom prst="roundRect">
                <a:avLst>
                  <a:gd name="adj" fmla="val 418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" name="矩形: 圆角 6"/>
              <p:cNvSpPr/>
              <p:nvPr/>
            </p:nvSpPr>
            <p:spPr>
              <a:xfrm rot="18900000" flipH="1">
                <a:off x="2031810" y="2552405"/>
                <a:ext cx="1342472" cy="1342470"/>
              </a:xfrm>
              <a:prstGeom prst="roundRect">
                <a:avLst>
                  <a:gd name="adj" fmla="val 418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" name="矩形: 圆角 7"/>
              <p:cNvSpPr/>
              <p:nvPr/>
            </p:nvSpPr>
            <p:spPr>
              <a:xfrm rot="18900000" flipH="1">
                <a:off x="2931896" y="2450393"/>
                <a:ext cx="1104998" cy="1104992"/>
              </a:xfrm>
              <a:prstGeom prst="roundRect">
                <a:avLst>
                  <a:gd name="adj" fmla="val 418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898164" y="264822"/>
              <a:ext cx="3570235" cy="4620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华文细黑"/>
                  <a:ea typeface="汉仪中等线简"/>
                  <a:cs typeface="汉仪中等线简"/>
                </a:defRPr>
              </a:lvl9pPr>
            </a:lstStyle>
            <a:p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方正北魏楷书简体"/>
                </a:rPr>
                <a:t>各項收益比例</a:t>
              </a:r>
              <a:endPara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方正北魏楷书简体"/>
              </a:endParaRPr>
            </a:p>
          </p:txBody>
        </p:sp>
      </p:grpSp>
      <p:sp>
        <p:nvSpPr>
          <p:cNvPr id="36" name="矩形: 圆角 35"/>
          <p:cNvSpPr/>
          <p:nvPr/>
        </p:nvSpPr>
        <p:spPr>
          <a:xfrm rot="2700000">
            <a:off x="5216525" y="2549525"/>
            <a:ext cx="1758950" cy="17589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76200" sx="101000" sy="101000" algn="ctr" rotWithShape="0">
              <a:schemeClr val="tx1">
                <a:lumMod val="95000"/>
                <a:lumOff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251450" y="3167063"/>
            <a:ext cx="1689100" cy="52322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pPr algn="ctr"/>
            <a:r>
              <a:rPr lang="zh-TW" altLang="en-US" sz="2800" dirty="0">
                <a:solidFill>
                  <a:srgbClr val="7F7F7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方正北魏楷书简体"/>
              </a:rPr>
              <a:t>收益比例</a:t>
            </a:r>
            <a:endParaRPr lang="zh-CN" altLang="en-US" sz="2800" dirty="0">
              <a:solidFill>
                <a:srgbClr val="7F7F7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方正北魏楷书简体"/>
            </a:endParaRPr>
          </a:p>
        </p:txBody>
      </p:sp>
      <p:cxnSp>
        <p:nvCxnSpPr>
          <p:cNvPr id="52" name="直接连接符 51"/>
          <p:cNvCxnSpPr/>
          <p:nvPr/>
        </p:nvCxnSpPr>
        <p:spPr>
          <a:xfrm flipH="1">
            <a:off x="4248150" y="2185234"/>
            <a:ext cx="161448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1619075" y="1928084"/>
            <a:ext cx="24308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pPr algn="r"/>
            <a:r>
              <a:rPr lang="zh-TW" altLang="en-US" sz="2400" dirty="0" smtClean="0">
                <a:solidFill>
                  <a:srgbClr val="1D2E4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方正北魏楷书简体"/>
              </a:rPr>
              <a:t>活動及其他</a:t>
            </a:r>
            <a:r>
              <a:rPr lang="en-US" altLang="zh-TW" sz="2400" dirty="0" smtClean="0">
                <a:solidFill>
                  <a:srgbClr val="1D2E4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方正北魏楷书简体"/>
              </a:rPr>
              <a:t>(5%)</a:t>
            </a:r>
            <a:endParaRPr lang="zh-CN" altLang="en-US" sz="2400" dirty="0">
              <a:solidFill>
                <a:srgbClr val="1D2E4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方正北魏楷书简体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446088" y="2466976"/>
            <a:ext cx="3470275" cy="137268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與高人氣會員合作舉行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參加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活動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or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出版商品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舉辦專屬特殊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活動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ex: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舞會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>
              <a:lnSpc>
                <a:spcPct val="130000"/>
              </a:lnSpc>
            </a:pPr>
            <a:endParaRPr lang="zh-CN" altLang="en-US" sz="1600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6" name="直接连接符 55"/>
          <p:cNvCxnSpPr/>
          <p:nvPr/>
        </p:nvCxnSpPr>
        <p:spPr>
          <a:xfrm flipH="1">
            <a:off x="3296873" y="2833688"/>
            <a:ext cx="1954577" cy="121819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2016125" y="4152900"/>
            <a:ext cx="2155825" cy="461963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pPr algn="r"/>
            <a:r>
              <a:rPr lang="zh-TW" altLang="en-US" sz="2400" dirty="0">
                <a:solidFill>
                  <a:srgbClr val="364D7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方正北魏楷书简体"/>
              </a:rPr>
              <a:t>廠商</a:t>
            </a:r>
            <a:r>
              <a:rPr lang="zh-TW" altLang="en-US" sz="2400" dirty="0" smtClean="0">
                <a:solidFill>
                  <a:srgbClr val="364D7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方正北魏楷书简体"/>
              </a:rPr>
              <a:t>合作</a:t>
            </a:r>
            <a:r>
              <a:rPr lang="en-US" altLang="zh-TW" sz="2400" dirty="0" smtClean="0">
                <a:solidFill>
                  <a:srgbClr val="364D7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方正北魏楷书简体"/>
              </a:rPr>
              <a:t>(15%)</a:t>
            </a:r>
            <a:endParaRPr lang="zh-CN" altLang="en-US" sz="2400" dirty="0">
              <a:solidFill>
                <a:srgbClr val="364D76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方正北魏楷书简体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203299" y="4754592"/>
            <a:ext cx="526016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跟相關周邊廠商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小說、漫畫、模型、遊戲、工作室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簽約幫忙銷售產品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工作室合作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道具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or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衣服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提供優惠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遊戲公司合作幫忙推銷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特色景點合作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ex: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埔里民宿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30000"/>
              </a:lnSpc>
            </a:pP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2" name="直接连接符 61"/>
          <p:cNvCxnSpPr/>
          <p:nvPr/>
        </p:nvCxnSpPr>
        <p:spPr>
          <a:xfrm flipH="1">
            <a:off x="6530975" y="2316105"/>
            <a:ext cx="136366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8028862" y="2085124"/>
            <a:ext cx="2155825" cy="46196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r>
              <a:rPr lang="zh-TW" altLang="en-US" sz="2400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方正北魏楷书简体"/>
              </a:rPr>
              <a:t>廣告</a:t>
            </a:r>
            <a:r>
              <a:rPr lang="en-US" altLang="zh-TW" sz="2400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方正北魏楷书简体"/>
              </a:rPr>
              <a:t>(40%)</a:t>
            </a:r>
            <a:endParaRPr lang="zh-CN" altLang="en-US" sz="2400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方正北魏楷书简体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954962" y="2466976"/>
            <a:ext cx="3470275" cy="107721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AdSense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廣告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選擇相關產品的廣告張貼在網站上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ex: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化妝品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其他相關廠商合作廣告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9" name="直接连接符 68"/>
          <p:cNvCxnSpPr/>
          <p:nvPr/>
        </p:nvCxnSpPr>
        <p:spPr>
          <a:xfrm flipH="1">
            <a:off x="6530974" y="4581657"/>
            <a:ext cx="136366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7954963" y="4300538"/>
            <a:ext cx="2155825" cy="46196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r>
              <a:rPr lang="zh-TW" altLang="en-US" sz="24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方正北魏楷书简体"/>
              </a:rPr>
              <a:t>抽獎</a:t>
            </a:r>
            <a:r>
              <a:rPr lang="en-US" altLang="zh-TW" sz="24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方正北魏楷书简体"/>
              </a:rPr>
              <a:t>(40%)</a:t>
            </a:r>
            <a:endParaRPr lang="zh-CN" altLang="en-US" sz="24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方正北魏楷书简体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7954963" y="4681538"/>
            <a:ext cx="3470275" cy="73250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/>
                <a:ea typeface="汉仪中等线简"/>
                <a:cs typeface="汉仪中等线简"/>
              </a:defRPr>
            </a:lvl9pPr>
          </a:lstStyle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每月捐錢一筆小金額可參加贈品抽獎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(cos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服裝，小說漫畫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or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周邊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CN" altLang="en-US" sz="1600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144F98-63D7-4655-97EF-65B82FD96D19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Graphic spid="47" grpId="0">
        <p:bldAsOne/>
      </p:bldGraphic>
      <p:bldP spid="36" grpId="0" animBg="1"/>
      <p:bldP spid="36" grpId="1" animBg="1"/>
      <p:bldP spid="42" grpId="0"/>
      <p:bldP spid="54" grpId="0"/>
      <p:bldP spid="55" grpId="0"/>
      <p:bldP spid="60" grpId="0"/>
      <p:bldP spid="61" grpId="0"/>
      <p:bldP spid="66" grpId="0"/>
      <p:bldP spid="67" grpId="0"/>
      <p:bldP spid="71" grpId="0"/>
      <p:bldP spid="72" grpId="0"/>
    </p:bldLst>
  </p:timing>
</p:sld>
</file>

<file path=ppt/theme/theme1.xml><?xml version="1.0" encoding="utf-8"?>
<a:theme xmlns:a="http://schemas.openxmlformats.org/drawingml/2006/main" name="Office 主题​​">
  <a:themeElements>
    <a:clrScheme name="商务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476B5"/>
      </a:accent1>
      <a:accent2>
        <a:srgbClr val="45B058"/>
      </a:accent2>
      <a:accent3>
        <a:srgbClr val="364D76"/>
      </a:accent3>
      <a:accent4>
        <a:srgbClr val="FAFAFA"/>
      </a:accent4>
      <a:accent5>
        <a:srgbClr val="1D2E4B"/>
      </a:accent5>
      <a:accent6>
        <a:srgbClr val="70AD47"/>
      </a:accent6>
      <a:hlink>
        <a:srgbClr val="0563C1"/>
      </a:hlink>
      <a:folHlink>
        <a:srgbClr val="954F72"/>
      </a:folHlink>
    </a:clrScheme>
    <a:fontScheme name="我的字体1">
      <a:majorFont>
        <a:latin typeface="Nexa Bold"/>
        <a:ea typeface="方正北魏楷书简体"/>
        <a:cs typeface=""/>
      </a:majorFont>
      <a:minorFont>
        <a:latin typeface="华文细黑"/>
        <a:ea typeface="汉仪中等线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2386</TotalTime>
  <Words>871</Words>
  <Application>Microsoft Office PowerPoint</Application>
  <PresentationFormat>寬螢幕</PresentationFormat>
  <Paragraphs>228</Paragraphs>
  <Slides>30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41" baseType="lpstr">
      <vt:lpstr>DengXian</vt:lpstr>
      <vt:lpstr>Nexa Bold</vt:lpstr>
      <vt:lpstr>SimSun</vt:lpstr>
      <vt:lpstr>华文细黑</vt:lpstr>
      <vt:lpstr>方正北魏楷书简体</vt:lpstr>
      <vt:lpstr>汉仪中等线简</vt:lpstr>
      <vt:lpstr>微軟正黑體</vt:lpstr>
      <vt:lpstr>Arial</vt:lpstr>
      <vt:lpstr>Bradley Hand ITC</vt:lpstr>
      <vt:lpstr>Wingdings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ASUS</cp:lastModifiedBy>
  <cp:revision>197</cp:revision>
  <dcterms:created xsi:type="dcterms:W3CDTF">2016-10-18T08:47:11Z</dcterms:created>
  <dcterms:modified xsi:type="dcterms:W3CDTF">2017-06-15T18:28:01Z</dcterms:modified>
</cp:coreProperties>
</file>